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1297" r:id="rId4"/>
    <p:sldId id="1298" r:id="rId5"/>
  </p:sldIdLst>
  <p:sldSz cx="17068800" cy="9601200"/>
  <p:notesSz cx="6797675" cy="9926638"/>
  <p:defaultTextStyle>
    <a:defPPr>
      <a:defRPr lang="de-DE"/>
    </a:defPPr>
    <a:lvl1pPr marL="0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1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43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63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685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06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28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49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371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0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C00"/>
    <a:srgbClr val="85B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55" autoAdjust="0"/>
    <p:restoredTop sz="94660"/>
  </p:normalViewPr>
  <p:slideViewPr>
    <p:cSldViewPr>
      <p:cViewPr varScale="1">
        <p:scale>
          <a:sx n="62" d="100"/>
          <a:sy n="62" d="100"/>
        </p:scale>
        <p:origin x="989" y="38"/>
      </p:cViewPr>
      <p:guideLst>
        <p:guide orient="horz" pos="2570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1944-DD65-4998-91B9-C8EC5B14D1E5}" type="datetimeFigureOut">
              <a:rPr lang="zh-CN" altLang="en-US" smtClean="0"/>
              <a:t>2022/11/9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08F3-4EAF-4853-A1E0-5A0D5B5B39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06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5A4CD7-BD69-A509-D929-52A43FC62F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ACE03-28D0-47FB-8ECD-FA08E40BAF39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993730" name="Rectangle 2">
            <a:extLst>
              <a:ext uri="{FF2B5EF4-FFF2-40B4-BE49-F238E27FC236}">
                <a16:creationId xmlns:a16="http://schemas.microsoft.com/office/drawing/2014/main" id="{4C211F76-7D05-8D8C-990F-1065173073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93731" name="Rectangle 3">
            <a:extLst>
              <a:ext uri="{FF2B5EF4-FFF2-40B4-BE49-F238E27FC236}">
                <a16:creationId xmlns:a16="http://schemas.microsoft.com/office/drawing/2014/main" id="{09599A8D-2895-777A-A7B7-61AFC6047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5A4CD7-BD69-A509-D929-52A43FC62F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DACE03-28D0-47FB-8ECD-FA08E40BAF39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93730" name="Rectangle 2">
            <a:extLst>
              <a:ext uri="{FF2B5EF4-FFF2-40B4-BE49-F238E27FC236}">
                <a16:creationId xmlns:a16="http://schemas.microsoft.com/office/drawing/2014/main" id="{4C211F76-7D05-8D8C-990F-1065173073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93731" name="Rectangle 3">
            <a:extLst>
              <a:ext uri="{FF2B5EF4-FFF2-40B4-BE49-F238E27FC236}">
                <a16:creationId xmlns:a16="http://schemas.microsoft.com/office/drawing/2014/main" id="{09599A8D-2895-777A-A7B7-61AFC6047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0160" y="2982600"/>
            <a:ext cx="14508480" cy="205803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60320" y="5440680"/>
            <a:ext cx="1194816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25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45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374880" y="384494"/>
            <a:ext cx="3840480" cy="819213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53440" y="384494"/>
            <a:ext cx="11236960" cy="819213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378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0130" name="Picture 2">
            <a:extLst>
              <a:ext uri="{FF2B5EF4-FFF2-40B4-BE49-F238E27FC236}">
                <a16:creationId xmlns:a16="http://schemas.microsoft.com/office/drawing/2014/main" id="{86507E2F-D0AC-4924-2499-B408B29E9E0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27"/>
          <a:stretch>
            <a:fillRect/>
          </a:stretch>
        </p:blipFill>
        <p:spPr bwMode="auto">
          <a:xfrm>
            <a:off x="1" y="5305108"/>
            <a:ext cx="17086580" cy="431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80131" name="Group 3">
            <a:extLst>
              <a:ext uri="{FF2B5EF4-FFF2-40B4-BE49-F238E27FC236}">
                <a16:creationId xmlns:a16="http://schemas.microsoft.com/office/drawing/2014/main" id="{ECA970F9-A53F-F57B-8FC2-E5A93B1DD2BF}"/>
              </a:ext>
            </a:extLst>
          </p:cNvPr>
          <p:cNvGrpSpPr>
            <a:grpSpLocks/>
          </p:cNvGrpSpPr>
          <p:nvPr/>
        </p:nvGrpSpPr>
        <p:grpSpPr bwMode="auto">
          <a:xfrm>
            <a:off x="3155952" y="6009641"/>
            <a:ext cx="10753936" cy="3427095"/>
            <a:chOff x="2928" y="240"/>
            <a:chExt cx="2570" cy="1488"/>
          </a:xfrm>
        </p:grpSpPr>
        <p:sp>
          <p:nvSpPr>
            <p:cNvPr id="2480132" name="Freeform 4">
              <a:extLst>
                <a:ext uri="{FF2B5EF4-FFF2-40B4-BE49-F238E27FC236}">
                  <a16:creationId xmlns:a16="http://schemas.microsoft.com/office/drawing/2014/main" id="{60F6FF3C-2AF5-15B3-5586-DD7EC9D6B45B}"/>
                </a:ext>
              </a:extLst>
            </p:cNvPr>
            <p:cNvSpPr>
              <a:spLocks/>
            </p:cNvSpPr>
            <p:nvPr/>
          </p:nvSpPr>
          <p:spPr bwMode="gray">
            <a:xfrm>
              <a:off x="2928" y="240"/>
              <a:ext cx="1062" cy="1488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0F0F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sp>
          <p:nvSpPr>
            <p:cNvPr id="2480133" name="Freeform 5">
              <a:extLst>
                <a:ext uri="{FF2B5EF4-FFF2-40B4-BE49-F238E27FC236}">
                  <a16:creationId xmlns:a16="http://schemas.microsoft.com/office/drawing/2014/main" id="{877F0FEB-5AAC-8B1C-DED9-ED37422FCF20}"/>
                </a:ext>
              </a:extLst>
            </p:cNvPr>
            <p:cNvSpPr>
              <a:spLocks/>
            </p:cNvSpPr>
            <p:nvPr/>
          </p:nvSpPr>
          <p:spPr bwMode="gray">
            <a:xfrm>
              <a:off x="2928" y="240"/>
              <a:ext cx="1062" cy="1488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</a:path>
              </a:pathLst>
            </a:custGeom>
            <a:solidFill>
              <a:srgbClr val="EAEAEA">
                <a:alpha val="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grpSp>
          <p:nvGrpSpPr>
            <p:cNvPr id="2480134" name="Group 6">
              <a:extLst>
                <a:ext uri="{FF2B5EF4-FFF2-40B4-BE49-F238E27FC236}">
                  <a16:creationId xmlns:a16="http://schemas.microsoft.com/office/drawing/2014/main" id="{0BEA1D05-4065-3A81-C52C-C08DA31F8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3" y="318"/>
              <a:ext cx="2275" cy="1342"/>
              <a:chOff x="2764" y="292"/>
              <a:chExt cx="2742" cy="1606"/>
            </a:xfrm>
          </p:grpSpPr>
          <p:sp>
            <p:nvSpPr>
              <p:cNvPr id="2480135" name="Freeform 7">
                <a:extLst>
                  <a:ext uri="{FF2B5EF4-FFF2-40B4-BE49-F238E27FC236}">
                    <a16:creationId xmlns:a16="http://schemas.microsoft.com/office/drawing/2014/main" id="{A70185EF-FA67-A0B2-A37E-FAD12972E6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  <a:gd name="T56" fmla="*/ 160 w 160"/>
                  <a:gd name="T57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  <a:lnTo>
                      <a:pt x="160" y="7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6" name="Freeform 8">
                <a:extLst>
                  <a:ext uri="{FF2B5EF4-FFF2-40B4-BE49-F238E27FC236}">
                    <a16:creationId xmlns:a16="http://schemas.microsoft.com/office/drawing/2014/main" id="{5C78A029-7FA8-79AF-3610-CDCAA26AB5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7" name="Freeform 9">
                <a:extLst>
                  <a:ext uri="{FF2B5EF4-FFF2-40B4-BE49-F238E27FC236}">
                    <a16:creationId xmlns:a16="http://schemas.microsoft.com/office/drawing/2014/main" id="{0C894ECB-04E5-00E6-6058-9D0D2439AA2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  <a:gd name="T50" fmla="*/ 92 w 116"/>
                  <a:gd name="T51" fmla="*/ 6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  <a:lnTo>
                      <a:pt x="92" y="64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8" name="Freeform 10">
                <a:extLst>
                  <a:ext uri="{FF2B5EF4-FFF2-40B4-BE49-F238E27FC236}">
                    <a16:creationId xmlns:a16="http://schemas.microsoft.com/office/drawing/2014/main" id="{F99AFBAE-B1B5-D297-4BC2-AD4BA150E84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9" name="Freeform 11">
                <a:extLst>
                  <a:ext uri="{FF2B5EF4-FFF2-40B4-BE49-F238E27FC236}">
                    <a16:creationId xmlns:a16="http://schemas.microsoft.com/office/drawing/2014/main" id="{692D2392-E421-0021-4B96-4C49DE9D501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  <a:gd name="T94" fmla="*/ 204 w 208"/>
                  <a:gd name="T95" fmla="*/ 9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  <a:lnTo>
                      <a:pt x="204" y="94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0" name="Freeform 12">
                <a:extLst>
                  <a:ext uri="{FF2B5EF4-FFF2-40B4-BE49-F238E27FC236}">
                    <a16:creationId xmlns:a16="http://schemas.microsoft.com/office/drawing/2014/main" id="{7D6061F9-D342-38CE-2CC0-B0791F527AD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1" name="Freeform 13">
                <a:extLst>
                  <a:ext uri="{FF2B5EF4-FFF2-40B4-BE49-F238E27FC236}">
                    <a16:creationId xmlns:a16="http://schemas.microsoft.com/office/drawing/2014/main" id="{EF778A64-378F-A804-2B62-B1FE6E3A33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  <a:gd name="T92" fmla="*/ 56 w 56"/>
                  <a:gd name="T93" fmla="*/ 3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  <a:lnTo>
                      <a:pt x="56" y="3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2" name="Freeform 14">
                <a:extLst>
                  <a:ext uri="{FF2B5EF4-FFF2-40B4-BE49-F238E27FC236}">
                    <a16:creationId xmlns:a16="http://schemas.microsoft.com/office/drawing/2014/main" id="{87CF9547-C745-0220-47CD-E9D27C8278C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3" name="Freeform 15">
                <a:extLst>
                  <a:ext uri="{FF2B5EF4-FFF2-40B4-BE49-F238E27FC236}">
                    <a16:creationId xmlns:a16="http://schemas.microsoft.com/office/drawing/2014/main" id="{1D4DAFA7-4BD1-5FB5-1D66-5BBFF7E1477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  <a:gd name="T102" fmla="*/ 158 w 158"/>
                  <a:gd name="T103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  <a:lnTo>
                      <a:pt x="158" y="64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4" name="Freeform 16">
                <a:extLst>
                  <a:ext uri="{FF2B5EF4-FFF2-40B4-BE49-F238E27FC236}">
                    <a16:creationId xmlns:a16="http://schemas.microsoft.com/office/drawing/2014/main" id="{CD8DAF29-725D-D3C3-BC6E-F46449B6FAD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5" name="Freeform 17">
                <a:extLst>
                  <a:ext uri="{FF2B5EF4-FFF2-40B4-BE49-F238E27FC236}">
                    <a16:creationId xmlns:a16="http://schemas.microsoft.com/office/drawing/2014/main" id="{099A04ED-D3DA-C372-10DC-266F4C58A60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  <a:gd name="T62" fmla="*/ 6 w 30"/>
                  <a:gd name="T63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6" name="Freeform 18">
                <a:extLst>
                  <a:ext uri="{FF2B5EF4-FFF2-40B4-BE49-F238E27FC236}">
                    <a16:creationId xmlns:a16="http://schemas.microsoft.com/office/drawing/2014/main" id="{8A2510C0-ABBB-8AA5-F5BF-EF5BCA3680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7" name="Freeform 19">
                <a:extLst>
                  <a:ext uri="{FF2B5EF4-FFF2-40B4-BE49-F238E27FC236}">
                    <a16:creationId xmlns:a16="http://schemas.microsoft.com/office/drawing/2014/main" id="{5496A675-E183-10F7-FA49-FB940B8DC2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8" name="Freeform 20">
                <a:extLst>
                  <a:ext uri="{FF2B5EF4-FFF2-40B4-BE49-F238E27FC236}">
                    <a16:creationId xmlns:a16="http://schemas.microsoft.com/office/drawing/2014/main" id="{C5EED433-6517-5251-38BE-72D2B98538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9" name="Freeform 21">
                <a:extLst>
                  <a:ext uri="{FF2B5EF4-FFF2-40B4-BE49-F238E27FC236}">
                    <a16:creationId xmlns:a16="http://schemas.microsoft.com/office/drawing/2014/main" id="{C733302E-5FC8-2EE4-DE05-61A449A0B17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0" name="Freeform 22">
                <a:extLst>
                  <a:ext uri="{FF2B5EF4-FFF2-40B4-BE49-F238E27FC236}">
                    <a16:creationId xmlns:a16="http://schemas.microsoft.com/office/drawing/2014/main" id="{26C8D411-8FDB-85B3-B20C-F60EBCFA4C1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1" name="Freeform 23">
                <a:extLst>
                  <a:ext uri="{FF2B5EF4-FFF2-40B4-BE49-F238E27FC236}">
                    <a16:creationId xmlns:a16="http://schemas.microsoft.com/office/drawing/2014/main" id="{E691D74F-60EF-EF3B-3F9D-47537EF094A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2" name="Freeform 24">
                <a:extLst>
                  <a:ext uri="{FF2B5EF4-FFF2-40B4-BE49-F238E27FC236}">
                    <a16:creationId xmlns:a16="http://schemas.microsoft.com/office/drawing/2014/main" id="{0D1C5A5A-EDC1-849D-E464-12A902E6A4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3" name="Freeform 25">
                <a:extLst>
                  <a:ext uri="{FF2B5EF4-FFF2-40B4-BE49-F238E27FC236}">
                    <a16:creationId xmlns:a16="http://schemas.microsoft.com/office/drawing/2014/main" id="{37429636-A8AE-2F5C-55F5-0BA967D7173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2 w 1796"/>
                  <a:gd name="T1" fmla="*/ 152 h 1416"/>
                  <a:gd name="T2" fmla="*/ 1476 w 1796"/>
                  <a:gd name="T3" fmla="*/ 114 h 1416"/>
                  <a:gd name="T4" fmla="*/ 1368 w 1796"/>
                  <a:gd name="T5" fmla="*/ 124 h 1416"/>
                  <a:gd name="T6" fmla="*/ 1224 w 1796"/>
                  <a:gd name="T7" fmla="*/ 90 h 1416"/>
                  <a:gd name="T8" fmla="*/ 1140 w 1796"/>
                  <a:gd name="T9" fmla="*/ 88 h 1416"/>
                  <a:gd name="T10" fmla="*/ 1150 w 1796"/>
                  <a:gd name="T11" fmla="*/ 18 h 1416"/>
                  <a:gd name="T12" fmla="*/ 946 w 1796"/>
                  <a:gd name="T13" fmla="*/ 30 h 1416"/>
                  <a:gd name="T14" fmla="*/ 894 w 1796"/>
                  <a:gd name="T15" fmla="*/ 106 h 1416"/>
                  <a:gd name="T16" fmla="*/ 876 w 1796"/>
                  <a:gd name="T17" fmla="*/ 116 h 1416"/>
                  <a:gd name="T18" fmla="*/ 840 w 1796"/>
                  <a:gd name="T19" fmla="*/ 120 h 1416"/>
                  <a:gd name="T20" fmla="*/ 794 w 1796"/>
                  <a:gd name="T21" fmla="*/ 78 h 1416"/>
                  <a:gd name="T22" fmla="*/ 696 w 1796"/>
                  <a:gd name="T23" fmla="*/ 150 h 1416"/>
                  <a:gd name="T24" fmla="*/ 560 w 1796"/>
                  <a:gd name="T25" fmla="*/ 174 h 1416"/>
                  <a:gd name="T26" fmla="*/ 518 w 1796"/>
                  <a:gd name="T27" fmla="*/ 204 h 1416"/>
                  <a:gd name="T28" fmla="*/ 466 w 1796"/>
                  <a:gd name="T29" fmla="*/ 170 h 1416"/>
                  <a:gd name="T30" fmla="*/ 338 w 1796"/>
                  <a:gd name="T31" fmla="*/ 114 h 1416"/>
                  <a:gd name="T32" fmla="*/ 272 w 1796"/>
                  <a:gd name="T33" fmla="*/ 210 h 1416"/>
                  <a:gd name="T34" fmla="*/ 206 w 1796"/>
                  <a:gd name="T35" fmla="*/ 302 h 1416"/>
                  <a:gd name="T36" fmla="*/ 286 w 1796"/>
                  <a:gd name="T37" fmla="*/ 344 h 1416"/>
                  <a:gd name="T38" fmla="*/ 304 w 1796"/>
                  <a:gd name="T39" fmla="*/ 224 h 1416"/>
                  <a:gd name="T40" fmla="*/ 368 w 1796"/>
                  <a:gd name="T41" fmla="*/ 228 h 1416"/>
                  <a:gd name="T42" fmla="*/ 428 w 1796"/>
                  <a:gd name="T43" fmla="*/ 266 h 1416"/>
                  <a:gd name="T44" fmla="*/ 388 w 1796"/>
                  <a:gd name="T45" fmla="*/ 304 h 1416"/>
                  <a:gd name="T46" fmla="*/ 258 w 1796"/>
                  <a:gd name="T47" fmla="*/ 366 h 1416"/>
                  <a:gd name="T48" fmla="*/ 172 w 1796"/>
                  <a:gd name="T49" fmla="*/ 414 h 1416"/>
                  <a:gd name="T50" fmla="*/ 76 w 1796"/>
                  <a:gd name="T51" fmla="*/ 512 h 1416"/>
                  <a:gd name="T52" fmla="*/ 150 w 1796"/>
                  <a:gd name="T53" fmla="*/ 550 h 1416"/>
                  <a:gd name="T54" fmla="*/ 274 w 1796"/>
                  <a:gd name="T55" fmla="*/ 536 h 1416"/>
                  <a:gd name="T56" fmla="*/ 320 w 1796"/>
                  <a:gd name="T57" fmla="*/ 548 h 1416"/>
                  <a:gd name="T58" fmla="*/ 350 w 1796"/>
                  <a:gd name="T59" fmla="*/ 592 h 1416"/>
                  <a:gd name="T60" fmla="*/ 370 w 1796"/>
                  <a:gd name="T61" fmla="*/ 538 h 1416"/>
                  <a:gd name="T62" fmla="*/ 468 w 1796"/>
                  <a:gd name="T63" fmla="*/ 652 h 1416"/>
                  <a:gd name="T64" fmla="*/ 254 w 1796"/>
                  <a:gd name="T65" fmla="*/ 602 h 1416"/>
                  <a:gd name="T66" fmla="*/ 84 w 1796"/>
                  <a:gd name="T67" fmla="*/ 638 h 1416"/>
                  <a:gd name="T68" fmla="*/ 64 w 1796"/>
                  <a:gd name="T69" fmla="*/ 960 h 1416"/>
                  <a:gd name="T70" fmla="*/ 230 w 1796"/>
                  <a:gd name="T71" fmla="*/ 972 h 1416"/>
                  <a:gd name="T72" fmla="*/ 290 w 1796"/>
                  <a:gd name="T73" fmla="*/ 1284 h 1416"/>
                  <a:gd name="T74" fmla="*/ 458 w 1796"/>
                  <a:gd name="T75" fmla="*/ 1292 h 1416"/>
                  <a:gd name="T76" fmla="*/ 530 w 1796"/>
                  <a:gd name="T77" fmla="*/ 1020 h 1416"/>
                  <a:gd name="T78" fmla="*/ 528 w 1796"/>
                  <a:gd name="T79" fmla="*/ 870 h 1416"/>
                  <a:gd name="T80" fmla="*/ 520 w 1796"/>
                  <a:gd name="T81" fmla="*/ 794 h 1416"/>
                  <a:gd name="T82" fmla="*/ 656 w 1796"/>
                  <a:gd name="T83" fmla="*/ 720 h 1416"/>
                  <a:gd name="T84" fmla="*/ 630 w 1796"/>
                  <a:gd name="T85" fmla="*/ 710 h 1416"/>
                  <a:gd name="T86" fmla="*/ 772 w 1796"/>
                  <a:gd name="T87" fmla="*/ 760 h 1416"/>
                  <a:gd name="T88" fmla="*/ 858 w 1796"/>
                  <a:gd name="T89" fmla="*/ 916 h 1416"/>
                  <a:gd name="T90" fmla="*/ 938 w 1796"/>
                  <a:gd name="T91" fmla="*/ 772 h 1416"/>
                  <a:gd name="T92" fmla="*/ 1004 w 1796"/>
                  <a:gd name="T93" fmla="*/ 834 h 1416"/>
                  <a:gd name="T94" fmla="*/ 1064 w 1796"/>
                  <a:gd name="T95" fmla="*/ 994 h 1416"/>
                  <a:gd name="T96" fmla="*/ 1118 w 1796"/>
                  <a:gd name="T97" fmla="*/ 862 h 1416"/>
                  <a:gd name="T98" fmla="*/ 1148 w 1796"/>
                  <a:gd name="T99" fmla="*/ 786 h 1416"/>
                  <a:gd name="T100" fmla="*/ 1232 w 1796"/>
                  <a:gd name="T101" fmla="*/ 588 h 1416"/>
                  <a:gd name="T102" fmla="*/ 1272 w 1796"/>
                  <a:gd name="T103" fmla="*/ 566 h 1416"/>
                  <a:gd name="T104" fmla="*/ 1300 w 1796"/>
                  <a:gd name="T105" fmla="*/ 546 h 1416"/>
                  <a:gd name="T106" fmla="*/ 1364 w 1796"/>
                  <a:gd name="T107" fmla="*/ 486 h 1416"/>
                  <a:gd name="T108" fmla="*/ 1330 w 1796"/>
                  <a:gd name="T109" fmla="*/ 366 h 1416"/>
                  <a:gd name="T110" fmla="*/ 1532 w 1796"/>
                  <a:gd name="T111" fmla="*/ 274 h 1416"/>
                  <a:gd name="T112" fmla="*/ 1552 w 1796"/>
                  <a:gd name="T113" fmla="*/ 406 h 1416"/>
                  <a:gd name="T114" fmla="*/ 1660 w 1796"/>
                  <a:gd name="T115" fmla="*/ 278 h 1416"/>
                  <a:gd name="T116" fmla="*/ 1768 w 1796"/>
                  <a:gd name="T117" fmla="*/ 206 h 1416"/>
                  <a:gd name="T118" fmla="*/ 812 w 1796"/>
                  <a:gd name="T119" fmla="*/ 188 h 1416"/>
                  <a:gd name="T120" fmla="*/ 834 w 1796"/>
                  <a:gd name="T121" fmla="*/ 162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  <a:close/>
                    <a:moveTo>
                      <a:pt x="818" y="196"/>
                    </a:moveTo>
                    <a:lnTo>
                      <a:pt x="822" y="188"/>
                    </a:lnTo>
                    <a:lnTo>
                      <a:pt x="824" y="182"/>
                    </a:lnTo>
                    <a:lnTo>
                      <a:pt x="828" y="174"/>
                    </a:lnTo>
                    <a:lnTo>
                      <a:pt x="824" y="172"/>
                    </a:lnTo>
                    <a:lnTo>
                      <a:pt x="822" y="170"/>
                    </a:lnTo>
                    <a:lnTo>
                      <a:pt x="818" y="176"/>
                    </a:lnTo>
                    <a:lnTo>
                      <a:pt x="816" y="182"/>
                    </a:lnTo>
                    <a:lnTo>
                      <a:pt x="812" y="188"/>
                    </a:lnTo>
                    <a:lnTo>
                      <a:pt x="808" y="194"/>
                    </a:lnTo>
                    <a:lnTo>
                      <a:pt x="804" y="198"/>
                    </a:lnTo>
                    <a:lnTo>
                      <a:pt x="798" y="200"/>
                    </a:lnTo>
                    <a:lnTo>
                      <a:pt x="792" y="200"/>
                    </a:lnTo>
                    <a:lnTo>
                      <a:pt x="790" y="194"/>
                    </a:lnTo>
                    <a:lnTo>
                      <a:pt x="790" y="190"/>
                    </a:lnTo>
                    <a:lnTo>
                      <a:pt x="792" y="186"/>
                    </a:lnTo>
                    <a:lnTo>
                      <a:pt x="794" y="184"/>
                    </a:lnTo>
                    <a:lnTo>
                      <a:pt x="798" y="182"/>
                    </a:lnTo>
                    <a:lnTo>
                      <a:pt x="802" y="178"/>
                    </a:lnTo>
                    <a:lnTo>
                      <a:pt x="804" y="176"/>
                    </a:lnTo>
                    <a:lnTo>
                      <a:pt x="808" y="170"/>
                    </a:lnTo>
                    <a:lnTo>
                      <a:pt x="810" y="166"/>
                    </a:lnTo>
                    <a:lnTo>
                      <a:pt x="812" y="164"/>
                    </a:lnTo>
                    <a:lnTo>
                      <a:pt x="814" y="160"/>
                    </a:lnTo>
                    <a:lnTo>
                      <a:pt x="814" y="158"/>
                    </a:lnTo>
                    <a:lnTo>
                      <a:pt x="814" y="154"/>
                    </a:lnTo>
                    <a:lnTo>
                      <a:pt x="812" y="148"/>
                    </a:lnTo>
                    <a:lnTo>
                      <a:pt x="826" y="154"/>
                    </a:lnTo>
                    <a:lnTo>
                      <a:pt x="834" y="162"/>
                    </a:lnTo>
                    <a:lnTo>
                      <a:pt x="842" y="172"/>
                    </a:lnTo>
                    <a:lnTo>
                      <a:pt x="844" y="182"/>
                    </a:lnTo>
                    <a:lnTo>
                      <a:pt x="840" y="190"/>
                    </a:lnTo>
                    <a:lnTo>
                      <a:pt x="832" y="196"/>
                    </a:lnTo>
                    <a:lnTo>
                      <a:pt x="818" y="19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4" name="Freeform 26">
                <a:extLst>
                  <a:ext uri="{FF2B5EF4-FFF2-40B4-BE49-F238E27FC236}">
                    <a16:creationId xmlns:a16="http://schemas.microsoft.com/office/drawing/2014/main" id="{FD2C25CF-79B3-C61F-74F9-4A62AD957A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8 w 1796"/>
                  <a:gd name="T1" fmla="*/ 154 h 1416"/>
                  <a:gd name="T2" fmla="*/ 1504 w 1796"/>
                  <a:gd name="T3" fmla="*/ 120 h 1416"/>
                  <a:gd name="T4" fmla="*/ 1376 w 1796"/>
                  <a:gd name="T5" fmla="*/ 112 h 1416"/>
                  <a:gd name="T6" fmla="*/ 1242 w 1796"/>
                  <a:gd name="T7" fmla="*/ 92 h 1416"/>
                  <a:gd name="T8" fmla="*/ 1160 w 1796"/>
                  <a:gd name="T9" fmla="*/ 66 h 1416"/>
                  <a:gd name="T10" fmla="*/ 1118 w 1796"/>
                  <a:gd name="T11" fmla="*/ 56 h 1416"/>
                  <a:gd name="T12" fmla="*/ 1006 w 1796"/>
                  <a:gd name="T13" fmla="*/ 40 h 1416"/>
                  <a:gd name="T14" fmla="*/ 876 w 1796"/>
                  <a:gd name="T15" fmla="*/ 80 h 1416"/>
                  <a:gd name="T16" fmla="*/ 892 w 1796"/>
                  <a:gd name="T17" fmla="*/ 146 h 1416"/>
                  <a:gd name="T18" fmla="*/ 852 w 1796"/>
                  <a:gd name="T19" fmla="*/ 92 h 1416"/>
                  <a:gd name="T20" fmla="*/ 824 w 1796"/>
                  <a:gd name="T21" fmla="*/ 88 h 1416"/>
                  <a:gd name="T22" fmla="*/ 764 w 1796"/>
                  <a:gd name="T23" fmla="*/ 148 h 1416"/>
                  <a:gd name="T24" fmla="*/ 646 w 1796"/>
                  <a:gd name="T25" fmla="*/ 152 h 1416"/>
                  <a:gd name="T26" fmla="*/ 544 w 1796"/>
                  <a:gd name="T27" fmla="*/ 164 h 1416"/>
                  <a:gd name="T28" fmla="*/ 502 w 1796"/>
                  <a:gd name="T29" fmla="*/ 220 h 1416"/>
                  <a:gd name="T30" fmla="*/ 474 w 1796"/>
                  <a:gd name="T31" fmla="*/ 134 h 1416"/>
                  <a:gd name="T32" fmla="*/ 320 w 1796"/>
                  <a:gd name="T33" fmla="*/ 128 h 1416"/>
                  <a:gd name="T34" fmla="*/ 250 w 1796"/>
                  <a:gd name="T35" fmla="*/ 220 h 1416"/>
                  <a:gd name="T36" fmla="*/ 210 w 1796"/>
                  <a:gd name="T37" fmla="*/ 304 h 1416"/>
                  <a:gd name="T38" fmla="*/ 286 w 1796"/>
                  <a:gd name="T39" fmla="*/ 344 h 1416"/>
                  <a:gd name="T40" fmla="*/ 310 w 1796"/>
                  <a:gd name="T41" fmla="*/ 224 h 1416"/>
                  <a:gd name="T42" fmla="*/ 376 w 1796"/>
                  <a:gd name="T43" fmla="*/ 218 h 1416"/>
                  <a:gd name="T44" fmla="*/ 432 w 1796"/>
                  <a:gd name="T45" fmla="*/ 278 h 1416"/>
                  <a:gd name="T46" fmla="*/ 408 w 1796"/>
                  <a:gd name="T47" fmla="*/ 292 h 1416"/>
                  <a:gd name="T48" fmla="*/ 340 w 1796"/>
                  <a:gd name="T49" fmla="*/ 354 h 1416"/>
                  <a:gd name="T50" fmla="*/ 196 w 1796"/>
                  <a:gd name="T51" fmla="*/ 402 h 1416"/>
                  <a:gd name="T52" fmla="*/ 152 w 1796"/>
                  <a:gd name="T53" fmla="*/ 506 h 1416"/>
                  <a:gd name="T54" fmla="*/ 76 w 1796"/>
                  <a:gd name="T55" fmla="*/ 580 h 1416"/>
                  <a:gd name="T56" fmla="*/ 240 w 1796"/>
                  <a:gd name="T57" fmla="*/ 500 h 1416"/>
                  <a:gd name="T58" fmla="*/ 282 w 1796"/>
                  <a:gd name="T59" fmla="*/ 594 h 1416"/>
                  <a:gd name="T60" fmla="*/ 292 w 1796"/>
                  <a:gd name="T61" fmla="*/ 474 h 1416"/>
                  <a:gd name="T62" fmla="*/ 378 w 1796"/>
                  <a:gd name="T63" fmla="*/ 578 h 1416"/>
                  <a:gd name="T64" fmla="*/ 402 w 1796"/>
                  <a:gd name="T65" fmla="*/ 586 h 1416"/>
                  <a:gd name="T66" fmla="*/ 376 w 1796"/>
                  <a:gd name="T67" fmla="*/ 660 h 1416"/>
                  <a:gd name="T68" fmla="*/ 194 w 1796"/>
                  <a:gd name="T69" fmla="*/ 590 h 1416"/>
                  <a:gd name="T70" fmla="*/ 68 w 1796"/>
                  <a:gd name="T71" fmla="*/ 658 h 1416"/>
                  <a:gd name="T72" fmla="*/ 112 w 1796"/>
                  <a:gd name="T73" fmla="*/ 982 h 1416"/>
                  <a:gd name="T74" fmla="*/ 250 w 1796"/>
                  <a:gd name="T75" fmla="*/ 960 h 1416"/>
                  <a:gd name="T76" fmla="*/ 300 w 1796"/>
                  <a:gd name="T77" fmla="*/ 1314 h 1416"/>
                  <a:gd name="T78" fmla="*/ 458 w 1796"/>
                  <a:gd name="T79" fmla="*/ 1292 h 1416"/>
                  <a:gd name="T80" fmla="*/ 516 w 1796"/>
                  <a:gd name="T81" fmla="*/ 1038 h 1416"/>
                  <a:gd name="T82" fmla="*/ 530 w 1796"/>
                  <a:gd name="T83" fmla="*/ 878 h 1416"/>
                  <a:gd name="T84" fmla="*/ 502 w 1796"/>
                  <a:gd name="T85" fmla="*/ 750 h 1416"/>
                  <a:gd name="T86" fmla="*/ 678 w 1796"/>
                  <a:gd name="T87" fmla="*/ 746 h 1416"/>
                  <a:gd name="T88" fmla="*/ 590 w 1796"/>
                  <a:gd name="T89" fmla="*/ 672 h 1416"/>
                  <a:gd name="T90" fmla="*/ 744 w 1796"/>
                  <a:gd name="T91" fmla="*/ 728 h 1416"/>
                  <a:gd name="T92" fmla="*/ 822 w 1796"/>
                  <a:gd name="T93" fmla="*/ 874 h 1416"/>
                  <a:gd name="T94" fmla="*/ 870 w 1796"/>
                  <a:gd name="T95" fmla="*/ 830 h 1416"/>
                  <a:gd name="T96" fmla="*/ 974 w 1796"/>
                  <a:gd name="T97" fmla="*/ 766 h 1416"/>
                  <a:gd name="T98" fmla="*/ 1042 w 1796"/>
                  <a:gd name="T99" fmla="*/ 940 h 1416"/>
                  <a:gd name="T100" fmla="*/ 1042 w 1796"/>
                  <a:gd name="T101" fmla="*/ 908 h 1416"/>
                  <a:gd name="T102" fmla="*/ 1116 w 1796"/>
                  <a:gd name="T103" fmla="*/ 774 h 1416"/>
                  <a:gd name="T104" fmla="*/ 1208 w 1796"/>
                  <a:gd name="T105" fmla="*/ 742 h 1416"/>
                  <a:gd name="T106" fmla="*/ 1196 w 1796"/>
                  <a:gd name="T107" fmla="*/ 564 h 1416"/>
                  <a:gd name="T108" fmla="*/ 1276 w 1796"/>
                  <a:gd name="T109" fmla="*/ 610 h 1416"/>
                  <a:gd name="T110" fmla="*/ 1304 w 1796"/>
                  <a:gd name="T111" fmla="*/ 526 h 1416"/>
                  <a:gd name="T112" fmla="*/ 1394 w 1796"/>
                  <a:gd name="T113" fmla="*/ 442 h 1416"/>
                  <a:gd name="T114" fmla="*/ 1332 w 1796"/>
                  <a:gd name="T115" fmla="*/ 356 h 1416"/>
                  <a:gd name="T116" fmla="*/ 1540 w 1796"/>
                  <a:gd name="T117" fmla="*/ 264 h 1416"/>
                  <a:gd name="T118" fmla="*/ 1552 w 1796"/>
                  <a:gd name="T119" fmla="*/ 406 h 1416"/>
                  <a:gd name="T120" fmla="*/ 1658 w 1796"/>
                  <a:gd name="T121" fmla="*/ 278 h 1416"/>
                  <a:gd name="T122" fmla="*/ 1758 w 1796"/>
                  <a:gd name="T123" fmla="*/ 198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5" name="Freeform 27">
                <a:extLst>
                  <a:ext uri="{FF2B5EF4-FFF2-40B4-BE49-F238E27FC236}">
                    <a16:creationId xmlns:a16="http://schemas.microsoft.com/office/drawing/2014/main" id="{74763679-8A14-F869-BEC3-2A2F914899B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00" y="474"/>
                <a:ext cx="54" cy="52"/>
              </a:xfrm>
              <a:custGeom>
                <a:avLst/>
                <a:gdLst>
                  <a:gd name="T0" fmla="*/ 28 w 54"/>
                  <a:gd name="T1" fmla="*/ 48 h 52"/>
                  <a:gd name="T2" fmla="*/ 32 w 54"/>
                  <a:gd name="T3" fmla="*/ 40 h 52"/>
                  <a:gd name="T4" fmla="*/ 34 w 54"/>
                  <a:gd name="T5" fmla="*/ 34 h 52"/>
                  <a:gd name="T6" fmla="*/ 38 w 54"/>
                  <a:gd name="T7" fmla="*/ 26 h 52"/>
                  <a:gd name="T8" fmla="*/ 34 w 54"/>
                  <a:gd name="T9" fmla="*/ 24 h 52"/>
                  <a:gd name="T10" fmla="*/ 32 w 54"/>
                  <a:gd name="T11" fmla="*/ 22 h 52"/>
                  <a:gd name="T12" fmla="*/ 28 w 54"/>
                  <a:gd name="T13" fmla="*/ 28 h 52"/>
                  <a:gd name="T14" fmla="*/ 26 w 54"/>
                  <a:gd name="T15" fmla="*/ 34 h 52"/>
                  <a:gd name="T16" fmla="*/ 22 w 54"/>
                  <a:gd name="T17" fmla="*/ 40 h 52"/>
                  <a:gd name="T18" fmla="*/ 18 w 54"/>
                  <a:gd name="T19" fmla="*/ 46 h 52"/>
                  <a:gd name="T20" fmla="*/ 14 w 54"/>
                  <a:gd name="T21" fmla="*/ 50 h 52"/>
                  <a:gd name="T22" fmla="*/ 8 w 54"/>
                  <a:gd name="T23" fmla="*/ 52 h 52"/>
                  <a:gd name="T24" fmla="*/ 2 w 54"/>
                  <a:gd name="T25" fmla="*/ 52 h 52"/>
                  <a:gd name="T26" fmla="*/ 0 w 54"/>
                  <a:gd name="T27" fmla="*/ 46 h 52"/>
                  <a:gd name="T28" fmla="*/ 0 w 54"/>
                  <a:gd name="T29" fmla="*/ 42 h 52"/>
                  <a:gd name="T30" fmla="*/ 2 w 54"/>
                  <a:gd name="T31" fmla="*/ 38 h 52"/>
                  <a:gd name="T32" fmla="*/ 4 w 54"/>
                  <a:gd name="T33" fmla="*/ 36 h 52"/>
                  <a:gd name="T34" fmla="*/ 8 w 54"/>
                  <a:gd name="T35" fmla="*/ 34 h 52"/>
                  <a:gd name="T36" fmla="*/ 12 w 54"/>
                  <a:gd name="T37" fmla="*/ 30 h 52"/>
                  <a:gd name="T38" fmla="*/ 14 w 54"/>
                  <a:gd name="T39" fmla="*/ 28 h 52"/>
                  <a:gd name="T40" fmla="*/ 18 w 54"/>
                  <a:gd name="T41" fmla="*/ 22 h 52"/>
                  <a:gd name="T42" fmla="*/ 20 w 54"/>
                  <a:gd name="T43" fmla="*/ 18 h 52"/>
                  <a:gd name="T44" fmla="*/ 22 w 54"/>
                  <a:gd name="T45" fmla="*/ 16 h 52"/>
                  <a:gd name="T46" fmla="*/ 24 w 54"/>
                  <a:gd name="T47" fmla="*/ 12 h 52"/>
                  <a:gd name="T48" fmla="*/ 24 w 54"/>
                  <a:gd name="T49" fmla="*/ 10 h 52"/>
                  <a:gd name="T50" fmla="*/ 24 w 54"/>
                  <a:gd name="T51" fmla="*/ 6 h 52"/>
                  <a:gd name="T52" fmla="*/ 22 w 54"/>
                  <a:gd name="T53" fmla="*/ 0 h 52"/>
                  <a:gd name="T54" fmla="*/ 36 w 54"/>
                  <a:gd name="T55" fmla="*/ 6 h 52"/>
                  <a:gd name="T56" fmla="*/ 44 w 54"/>
                  <a:gd name="T57" fmla="*/ 14 h 52"/>
                  <a:gd name="T58" fmla="*/ 52 w 54"/>
                  <a:gd name="T59" fmla="*/ 24 h 52"/>
                  <a:gd name="T60" fmla="*/ 54 w 54"/>
                  <a:gd name="T61" fmla="*/ 34 h 52"/>
                  <a:gd name="T62" fmla="*/ 50 w 54"/>
                  <a:gd name="T63" fmla="*/ 42 h 52"/>
                  <a:gd name="T64" fmla="*/ 42 w 54"/>
                  <a:gd name="T65" fmla="*/ 48 h 52"/>
                  <a:gd name="T66" fmla="*/ 28 w 54"/>
                  <a:gd name="T6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52">
                    <a:moveTo>
                      <a:pt x="28" y="48"/>
                    </a:moveTo>
                    <a:lnTo>
                      <a:pt x="32" y="40"/>
                    </a:lnTo>
                    <a:lnTo>
                      <a:pt x="34" y="34"/>
                    </a:lnTo>
                    <a:lnTo>
                      <a:pt x="38" y="26"/>
                    </a:lnTo>
                    <a:lnTo>
                      <a:pt x="34" y="24"/>
                    </a:lnTo>
                    <a:lnTo>
                      <a:pt x="32" y="22"/>
                    </a:lnTo>
                    <a:lnTo>
                      <a:pt x="28" y="28"/>
                    </a:lnTo>
                    <a:lnTo>
                      <a:pt x="26" y="34"/>
                    </a:lnTo>
                    <a:lnTo>
                      <a:pt x="22" y="40"/>
                    </a:lnTo>
                    <a:lnTo>
                      <a:pt x="18" y="46"/>
                    </a:lnTo>
                    <a:lnTo>
                      <a:pt x="14" y="50"/>
                    </a:lnTo>
                    <a:lnTo>
                      <a:pt x="8" y="52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4" y="36"/>
                    </a:lnTo>
                    <a:lnTo>
                      <a:pt x="8" y="34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8" y="22"/>
                    </a:lnTo>
                    <a:lnTo>
                      <a:pt x="20" y="18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4" y="6"/>
                    </a:lnTo>
                    <a:lnTo>
                      <a:pt x="22" y="0"/>
                    </a:lnTo>
                    <a:lnTo>
                      <a:pt x="36" y="6"/>
                    </a:lnTo>
                    <a:lnTo>
                      <a:pt x="44" y="14"/>
                    </a:lnTo>
                    <a:lnTo>
                      <a:pt x="52" y="24"/>
                    </a:lnTo>
                    <a:lnTo>
                      <a:pt x="54" y="34"/>
                    </a:lnTo>
                    <a:lnTo>
                      <a:pt x="50" y="42"/>
                    </a:lnTo>
                    <a:lnTo>
                      <a:pt x="42" y="48"/>
                    </a:lnTo>
                    <a:lnTo>
                      <a:pt x="28" y="48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6" name="Freeform 28">
                <a:extLst>
                  <a:ext uri="{FF2B5EF4-FFF2-40B4-BE49-F238E27FC236}">
                    <a16:creationId xmlns:a16="http://schemas.microsoft.com/office/drawing/2014/main" id="{C982426E-3ABB-5152-A446-7CA7AE9B858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7" name="Freeform 29">
                <a:extLst>
                  <a:ext uri="{FF2B5EF4-FFF2-40B4-BE49-F238E27FC236}">
                    <a16:creationId xmlns:a16="http://schemas.microsoft.com/office/drawing/2014/main" id="{40C4D4FF-34EE-2C40-AC1E-AD11D066A22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8" name="Freeform 30">
                <a:extLst>
                  <a:ext uri="{FF2B5EF4-FFF2-40B4-BE49-F238E27FC236}">
                    <a16:creationId xmlns:a16="http://schemas.microsoft.com/office/drawing/2014/main" id="{73CB9CDB-2D7D-63D1-483E-20DF55EE18E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  <a:lnTo>
                      <a:pt x="110" y="8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9" name="Freeform 31">
                <a:extLst>
                  <a:ext uri="{FF2B5EF4-FFF2-40B4-BE49-F238E27FC236}">
                    <a16:creationId xmlns:a16="http://schemas.microsoft.com/office/drawing/2014/main" id="{7767E362-F22A-2E92-034A-9F67248429D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0" name="Freeform 32">
                <a:extLst>
                  <a:ext uri="{FF2B5EF4-FFF2-40B4-BE49-F238E27FC236}">
                    <a16:creationId xmlns:a16="http://schemas.microsoft.com/office/drawing/2014/main" id="{C64C8517-4E00-E91B-32A2-0C79F3F1FEE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1" name="Freeform 33">
                <a:extLst>
                  <a:ext uri="{FF2B5EF4-FFF2-40B4-BE49-F238E27FC236}">
                    <a16:creationId xmlns:a16="http://schemas.microsoft.com/office/drawing/2014/main" id="{602C2EF4-F699-4B93-3E74-927E0EEBB66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2" name="Freeform 34">
                <a:extLst>
                  <a:ext uri="{FF2B5EF4-FFF2-40B4-BE49-F238E27FC236}">
                    <a16:creationId xmlns:a16="http://schemas.microsoft.com/office/drawing/2014/main" id="{5E5EDB6F-8B01-4FCC-102C-3CC1B38D67E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  <a:lnTo>
                      <a:pt x="300" y="138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3" name="Freeform 35">
                <a:extLst>
                  <a:ext uri="{FF2B5EF4-FFF2-40B4-BE49-F238E27FC236}">
                    <a16:creationId xmlns:a16="http://schemas.microsoft.com/office/drawing/2014/main" id="{61ECEA6C-3AB2-DAE7-7F17-D7CF55808DB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4" name="Freeform 36">
                <a:extLst>
                  <a:ext uri="{FF2B5EF4-FFF2-40B4-BE49-F238E27FC236}">
                    <a16:creationId xmlns:a16="http://schemas.microsoft.com/office/drawing/2014/main" id="{E69AFC30-6CFA-98FF-7C3D-A70892A622B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  <a:gd name="T108" fmla="*/ 68 w 68"/>
                  <a:gd name="T10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5" name="Freeform 37">
                <a:extLst>
                  <a:ext uri="{FF2B5EF4-FFF2-40B4-BE49-F238E27FC236}">
                    <a16:creationId xmlns:a16="http://schemas.microsoft.com/office/drawing/2014/main" id="{E7D2E65C-931D-AE70-157D-093EEE70913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6" name="Freeform 38">
                <a:extLst>
                  <a:ext uri="{FF2B5EF4-FFF2-40B4-BE49-F238E27FC236}">
                    <a16:creationId xmlns:a16="http://schemas.microsoft.com/office/drawing/2014/main" id="{0CEE7A87-F4AB-CE55-3247-646A6BAC4AF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7" name="Freeform 39">
                <a:extLst>
                  <a:ext uri="{FF2B5EF4-FFF2-40B4-BE49-F238E27FC236}">
                    <a16:creationId xmlns:a16="http://schemas.microsoft.com/office/drawing/2014/main" id="{31FB268E-4B34-679D-5AAD-A0857D95196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8" name="Freeform 40">
                <a:extLst>
                  <a:ext uri="{FF2B5EF4-FFF2-40B4-BE49-F238E27FC236}">
                    <a16:creationId xmlns:a16="http://schemas.microsoft.com/office/drawing/2014/main" id="{BEB44A47-5006-9D55-1F0F-0E070FA298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9" name="Freeform 41">
                <a:extLst>
                  <a:ext uri="{FF2B5EF4-FFF2-40B4-BE49-F238E27FC236}">
                    <a16:creationId xmlns:a16="http://schemas.microsoft.com/office/drawing/2014/main" id="{6F6D35E0-3532-CAC8-317E-E9A6050CB3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70" name="Freeform 42">
                <a:extLst>
                  <a:ext uri="{FF2B5EF4-FFF2-40B4-BE49-F238E27FC236}">
                    <a16:creationId xmlns:a16="http://schemas.microsoft.com/office/drawing/2014/main" id="{BD6EC683-BF21-5D9C-B2B0-6F245B5B99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71" name="Freeform 43">
                <a:extLst>
                  <a:ext uri="{FF2B5EF4-FFF2-40B4-BE49-F238E27FC236}">
                    <a16:creationId xmlns:a16="http://schemas.microsoft.com/office/drawing/2014/main" id="{0A5E905E-24D3-BB6C-C600-E12CE2A0BF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9011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FFFB47-AF1A-AD64-174E-573B1B9B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E65CBE-74AE-7869-F682-F22AF900D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352518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0E4BB-731F-72CF-FCC7-9EB71A08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91" y="2393634"/>
            <a:ext cx="14721840" cy="3993832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95D6D3-4D8F-D700-85D8-BF83141E8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4591" y="6425249"/>
            <a:ext cx="1472184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/>
            </a:lvl1pPr>
            <a:lvl2pPr marL="640080" indent="0">
              <a:buNone/>
              <a:defRPr sz="2800"/>
            </a:lvl2pPr>
            <a:lvl3pPr marL="1280160" indent="0">
              <a:buNone/>
              <a:defRPr sz="252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21289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0241BB-38C3-A3CB-E66D-4ABCF970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06ECB6-DE34-E10C-E94C-3947474DF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186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AAFBA3-762D-6DF1-24B7-ADA5B90A7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6640" y="2555875"/>
            <a:ext cx="72186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2514387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1DEA3C-1DED-70B4-1148-712E2C62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44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621AB4-0F7C-98B6-3347-B9CC11E83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6445" y="2353628"/>
            <a:ext cx="722164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5A0487-4300-D37E-3BCA-49819E090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6445" y="3507105"/>
            <a:ext cx="722164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1E3A6D1-CF2B-8A03-F1CA-F5808085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7204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6239FA2-B462-C561-42B0-2B00F23FA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7204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471343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BBC10-0FEB-DD4B-20B4-D65F1440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82684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225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6DF267-B825-4D8D-B135-74945A96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45" y="640080"/>
            <a:ext cx="5505873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3BC5BF-8372-7158-72A5-722BC3D8B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204" y="1382396"/>
            <a:ext cx="8641080" cy="6823075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8B2C59-1F5D-92B5-5155-01A9220D3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6445" y="2880360"/>
            <a:ext cx="5505873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8975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494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039F1-7D33-BDC7-674F-7039F320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45" y="640080"/>
            <a:ext cx="5505873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781E01-685C-49B7-0069-A8DB67B7D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57204" y="1382396"/>
            <a:ext cx="864108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13F586-DF93-6881-D5C8-6AF56AEEE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6445" y="2880360"/>
            <a:ext cx="5505873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53195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A24E1F-6BAB-155A-C2C3-A2033212C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76C3B41-3FCA-917E-E074-309FCC1C9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633433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B0A9387-7B22-3F8C-CE40-B86F8B631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214861" y="511175"/>
            <a:ext cx="3680460" cy="813657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0F662E-1A8E-BB97-8EB2-67F8830EB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481" y="511175"/>
            <a:ext cx="10756900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40486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8319" y="6169662"/>
            <a:ext cx="1450848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8319" y="4069402"/>
            <a:ext cx="1450848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2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4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197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6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6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3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2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3440" y="2240282"/>
            <a:ext cx="753872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676640" y="2240282"/>
            <a:ext cx="753872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91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53443" y="2149159"/>
            <a:ext cx="7541684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21" indent="0">
              <a:buNone/>
              <a:defRPr sz="2800" b="1"/>
            </a:lvl2pPr>
            <a:lvl3pPr marL="1279843" indent="0">
              <a:buNone/>
              <a:defRPr sz="2500" b="1"/>
            </a:lvl3pPr>
            <a:lvl4pPr marL="1919763" indent="0">
              <a:buNone/>
              <a:defRPr sz="2300" b="1"/>
            </a:lvl4pPr>
            <a:lvl5pPr marL="2559685" indent="0">
              <a:buNone/>
              <a:defRPr sz="2300" b="1"/>
            </a:lvl5pPr>
            <a:lvl6pPr marL="3199606" indent="0">
              <a:buNone/>
              <a:defRPr sz="2300" b="1"/>
            </a:lvl6pPr>
            <a:lvl7pPr marL="3839528" indent="0">
              <a:buNone/>
              <a:defRPr sz="2300" b="1"/>
            </a:lvl7pPr>
            <a:lvl8pPr marL="4479449" indent="0">
              <a:buNone/>
              <a:defRPr sz="2300" b="1"/>
            </a:lvl8pPr>
            <a:lvl9pPr marL="5119371" indent="0">
              <a:buNone/>
              <a:defRPr sz="23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53443" y="3044826"/>
            <a:ext cx="7541684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8670719" y="2149159"/>
            <a:ext cx="7544645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21" indent="0">
              <a:buNone/>
              <a:defRPr sz="2800" b="1"/>
            </a:lvl2pPr>
            <a:lvl3pPr marL="1279843" indent="0">
              <a:buNone/>
              <a:defRPr sz="2500" b="1"/>
            </a:lvl3pPr>
            <a:lvl4pPr marL="1919763" indent="0">
              <a:buNone/>
              <a:defRPr sz="2300" b="1"/>
            </a:lvl4pPr>
            <a:lvl5pPr marL="2559685" indent="0">
              <a:buNone/>
              <a:defRPr sz="2300" b="1"/>
            </a:lvl5pPr>
            <a:lvl6pPr marL="3199606" indent="0">
              <a:buNone/>
              <a:defRPr sz="2300" b="1"/>
            </a:lvl6pPr>
            <a:lvl7pPr marL="3839528" indent="0">
              <a:buNone/>
              <a:defRPr sz="2300" b="1"/>
            </a:lvl7pPr>
            <a:lvl8pPr marL="4479449" indent="0">
              <a:buNone/>
              <a:defRPr sz="2300" b="1"/>
            </a:lvl8pPr>
            <a:lvl9pPr marL="5119371" indent="0">
              <a:buNone/>
              <a:defRPr sz="23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8670719" y="3044826"/>
            <a:ext cx="7544645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1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64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1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3443" y="382270"/>
            <a:ext cx="561551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73430" y="382274"/>
            <a:ext cx="9541935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53443" y="2009142"/>
            <a:ext cx="561551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21" indent="0">
              <a:buNone/>
              <a:defRPr sz="1700"/>
            </a:lvl2pPr>
            <a:lvl3pPr marL="1279843" indent="0">
              <a:buNone/>
              <a:defRPr sz="1500"/>
            </a:lvl3pPr>
            <a:lvl4pPr marL="1919763" indent="0">
              <a:buNone/>
              <a:defRPr sz="1300"/>
            </a:lvl4pPr>
            <a:lvl5pPr marL="2559685" indent="0">
              <a:buNone/>
              <a:defRPr sz="1300"/>
            </a:lvl5pPr>
            <a:lvl6pPr marL="3199606" indent="0">
              <a:buNone/>
              <a:defRPr sz="1300"/>
            </a:lvl6pPr>
            <a:lvl7pPr marL="3839528" indent="0">
              <a:buNone/>
              <a:defRPr sz="1300"/>
            </a:lvl7pPr>
            <a:lvl8pPr marL="4479449" indent="0">
              <a:buNone/>
              <a:defRPr sz="1300"/>
            </a:lvl8pPr>
            <a:lvl9pPr marL="5119371" indent="0">
              <a:buNone/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97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5604" y="6720843"/>
            <a:ext cx="1024128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345604" y="857885"/>
            <a:ext cx="1024128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21" indent="0">
              <a:buNone/>
              <a:defRPr sz="3900"/>
            </a:lvl2pPr>
            <a:lvl3pPr marL="1279843" indent="0">
              <a:buNone/>
              <a:defRPr sz="3300"/>
            </a:lvl3pPr>
            <a:lvl4pPr marL="1919763" indent="0">
              <a:buNone/>
              <a:defRPr sz="2800"/>
            </a:lvl4pPr>
            <a:lvl5pPr marL="2559685" indent="0">
              <a:buNone/>
              <a:defRPr sz="2800"/>
            </a:lvl5pPr>
            <a:lvl6pPr marL="3199606" indent="0">
              <a:buNone/>
              <a:defRPr sz="2800"/>
            </a:lvl6pPr>
            <a:lvl7pPr marL="3839528" indent="0">
              <a:buNone/>
              <a:defRPr sz="2800"/>
            </a:lvl7pPr>
            <a:lvl8pPr marL="4479449" indent="0">
              <a:buNone/>
              <a:defRPr sz="2800"/>
            </a:lvl8pPr>
            <a:lvl9pPr marL="5119371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345604" y="7514276"/>
            <a:ext cx="1024128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21" indent="0">
              <a:buNone/>
              <a:defRPr sz="1700"/>
            </a:lvl2pPr>
            <a:lvl3pPr marL="1279843" indent="0">
              <a:buNone/>
              <a:defRPr sz="1500"/>
            </a:lvl3pPr>
            <a:lvl4pPr marL="1919763" indent="0">
              <a:buNone/>
              <a:defRPr sz="1300"/>
            </a:lvl4pPr>
            <a:lvl5pPr marL="2559685" indent="0">
              <a:buNone/>
              <a:defRPr sz="1300"/>
            </a:lvl5pPr>
            <a:lvl6pPr marL="3199606" indent="0">
              <a:buNone/>
              <a:defRPr sz="1300"/>
            </a:lvl6pPr>
            <a:lvl7pPr marL="3839528" indent="0">
              <a:buNone/>
              <a:defRPr sz="1300"/>
            </a:lvl7pPr>
            <a:lvl8pPr marL="4479449" indent="0">
              <a:buNone/>
              <a:defRPr sz="1300"/>
            </a:lvl8pPr>
            <a:lvl9pPr marL="5119371" indent="0">
              <a:buNone/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81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  <a:prstGeom prst="rect">
            <a:avLst/>
          </a:prstGeom>
        </p:spPr>
        <p:txBody>
          <a:bodyPr vert="horz" lIns="127984" tIns="63991" rIns="127984" bIns="63991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53440" y="2240282"/>
            <a:ext cx="15361920" cy="6336348"/>
          </a:xfrm>
          <a:prstGeom prst="rect">
            <a:avLst/>
          </a:prstGeom>
        </p:spPr>
        <p:txBody>
          <a:bodyPr vert="horz" lIns="127984" tIns="63991" rIns="127984" bIns="63991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53440" y="8898891"/>
            <a:ext cx="3982720" cy="511174"/>
          </a:xfrm>
          <a:prstGeom prst="rect">
            <a:avLst/>
          </a:prstGeom>
        </p:spPr>
        <p:txBody>
          <a:bodyPr vert="horz" lIns="127984" tIns="63991" rIns="127984" bIns="6399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3614-3519-4351-944C-AB059149A6F5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831840" y="8898891"/>
            <a:ext cx="5405120" cy="511174"/>
          </a:xfrm>
          <a:prstGeom prst="rect">
            <a:avLst/>
          </a:prstGeom>
        </p:spPr>
        <p:txBody>
          <a:bodyPr vert="horz" lIns="127984" tIns="63991" rIns="127984" bIns="6399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2232640" y="8898891"/>
            <a:ext cx="3982720" cy="511174"/>
          </a:xfrm>
          <a:prstGeom prst="rect">
            <a:avLst/>
          </a:prstGeom>
        </p:spPr>
        <p:txBody>
          <a:bodyPr vert="horz" lIns="127984" tIns="63991" rIns="127984" bIns="6399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5BC9-5460-4630-B821-50DF3BD3D0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99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843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41" indent="-479941" algn="l" defTabSz="1279843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73" indent="-399951" algn="l" defTabSz="1279843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04" indent="-319961" algn="l" defTabSz="127984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24" indent="-319961" algn="l" defTabSz="127984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46" indent="-319961" algn="l" defTabSz="127984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67" indent="-319961" algn="l" defTabSz="127984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488" indent="-319961" algn="l" defTabSz="127984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10" indent="-319961" algn="l" defTabSz="127984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30" indent="-319961" algn="l" defTabSz="127984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1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43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63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685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06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28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49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371" algn="l" defTabSz="127984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9106" name="Group 2">
            <a:extLst>
              <a:ext uri="{FF2B5EF4-FFF2-40B4-BE49-F238E27FC236}">
                <a16:creationId xmlns:a16="http://schemas.microsoft.com/office/drawing/2014/main" id="{545064D1-4EAA-131F-854C-0586D22317AF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1920240"/>
            <a:ext cx="15930880" cy="7254240"/>
            <a:chOff x="1002" y="1842"/>
            <a:chExt cx="4656" cy="2400"/>
          </a:xfrm>
        </p:grpSpPr>
        <p:sp>
          <p:nvSpPr>
            <p:cNvPr id="2479107" name="Freeform 3">
              <a:extLst>
                <a:ext uri="{FF2B5EF4-FFF2-40B4-BE49-F238E27FC236}">
                  <a16:creationId xmlns:a16="http://schemas.microsoft.com/office/drawing/2014/main" id="{98235FC2-6896-70E6-AAFF-9CF46E7D0AF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02" y="1842"/>
              <a:ext cx="1924" cy="2400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0F0F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sp>
          <p:nvSpPr>
            <p:cNvPr id="2479108" name="Freeform 4">
              <a:extLst>
                <a:ext uri="{FF2B5EF4-FFF2-40B4-BE49-F238E27FC236}">
                  <a16:creationId xmlns:a16="http://schemas.microsoft.com/office/drawing/2014/main" id="{8F0E3D57-BFBF-B437-B88A-9D5DB9B3936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02" y="1842"/>
              <a:ext cx="1924" cy="2400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</a:path>
              </a:pathLst>
            </a:custGeom>
            <a:solidFill>
              <a:srgbClr val="F8F8F8">
                <a:alpha val="3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grpSp>
          <p:nvGrpSpPr>
            <p:cNvPr id="2479109" name="Group 5">
              <a:extLst>
                <a:ext uri="{FF2B5EF4-FFF2-40B4-BE49-F238E27FC236}">
                  <a16:creationId xmlns:a16="http://schemas.microsoft.com/office/drawing/2014/main" id="{9368278B-F091-B32D-13CA-B40CF5EB0FA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536" y="1968"/>
              <a:ext cx="4122" cy="2164"/>
              <a:chOff x="2764" y="292"/>
              <a:chExt cx="2742" cy="1606"/>
            </a:xfrm>
          </p:grpSpPr>
          <p:sp>
            <p:nvSpPr>
              <p:cNvPr id="2479110" name="Freeform 6">
                <a:extLst>
                  <a:ext uri="{FF2B5EF4-FFF2-40B4-BE49-F238E27FC236}">
                    <a16:creationId xmlns:a16="http://schemas.microsoft.com/office/drawing/2014/main" id="{16BB7B86-C755-BF7C-4A62-CC37D57807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  <a:gd name="T56" fmla="*/ 160 w 160"/>
                  <a:gd name="T57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  <a:lnTo>
                      <a:pt x="160" y="7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1" name="Freeform 7">
                <a:extLst>
                  <a:ext uri="{FF2B5EF4-FFF2-40B4-BE49-F238E27FC236}">
                    <a16:creationId xmlns:a16="http://schemas.microsoft.com/office/drawing/2014/main" id="{C0ACC422-ECF1-4206-E78B-2E4249F539B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2" name="Freeform 8">
                <a:extLst>
                  <a:ext uri="{FF2B5EF4-FFF2-40B4-BE49-F238E27FC236}">
                    <a16:creationId xmlns:a16="http://schemas.microsoft.com/office/drawing/2014/main" id="{1FC97913-0631-4BC3-BFE7-D2210748C19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  <a:gd name="T50" fmla="*/ 92 w 116"/>
                  <a:gd name="T51" fmla="*/ 6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  <a:lnTo>
                      <a:pt x="92" y="64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3" name="Freeform 9">
                <a:extLst>
                  <a:ext uri="{FF2B5EF4-FFF2-40B4-BE49-F238E27FC236}">
                    <a16:creationId xmlns:a16="http://schemas.microsoft.com/office/drawing/2014/main" id="{861FB716-8365-27B4-6A53-36B0E6914BF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4" name="Freeform 10">
                <a:extLst>
                  <a:ext uri="{FF2B5EF4-FFF2-40B4-BE49-F238E27FC236}">
                    <a16:creationId xmlns:a16="http://schemas.microsoft.com/office/drawing/2014/main" id="{F3C0BFB5-6E3E-A0CB-CA24-495AC0A01E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  <a:gd name="T94" fmla="*/ 204 w 208"/>
                  <a:gd name="T95" fmla="*/ 9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  <a:lnTo>
                      <a:pt x="204" y="94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5" name="Freeform 11">
                <a:extLst>
                  <a:ext uri="{FF2B5EF4-FFF2-40B4-BE49-F238E27FC236}">
                    <a16:creationId xmlns:a16="http://schemas.microsoft.com/office/drawing/2014/main" id="{D3AAC9D9-01BB-E45E-82B9-AF4FB7366F6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6" name="Freeform 12">
                <a:extLst>
                  <a:ext uri="{FF2B5EF4-FFF2-40B4-BE49-F238E27FC236}">
                    <a16:creationId xmlns:a16="http://schemas.microsoft.com/office/drawing/2014/main" id="{0845ED2D-EADA-A5F1-510D-64E6C2926D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  <a:gd name="T92" fmla="*/ 56 w 56"/>
                  <a:gd name="T93" fmla="*/ 3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  <a:lnTo>
                      <a:pt x="56" y="3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7" name="Freeform 13">
                <a:extLst>
                  <a:ext uri="{FF2B5EF4-FFF2-40B4-BE49-F238E27FC236}">
                    <a16:creationId xmlns:a16="http://schemas.microsoft.com/office/drawing/2014/main" id="{87EE7074-6170-6EA5-5354-50C2854A46E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8" name="Freeform 14">
                <a:extLst>
                  <a:ext uri="{FF2B5EF4-FFF2-40B4-BE49-F238E27FC236}">
                    <a16:creationId xmlns:a16="http://schemas.microsoft.com/office/drawing/2014/main" id="{D918EF68-6D7B-B4D0-8FCD-0E9D76B8FB8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  <a:gd name="T102" fmla="*/ 158 w 158"/>
                  <a:gd name="T103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  <a:lnTo>
                      <a:pt x="158" y="64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9" name="Freeform 15">
                <a:extLst>
                  <a:ext uri="{FF2B5EF4-FFF2-40B4-BE49-F238E27FC236}">
                    <a16:creationId xmlns:a16="http://schemas.microsoft.com/office/drawing/2014/main" id="{BDB8FECE-968C-C85B-618E-1A1ED7B2F9D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0" name="Freeform 16">
                <a:extLst>
                  <a:ext uri="{FF2B5EF4-FFF2-40B4-BE49-F238E27FC236}">
                    <a16:creationId xmlns:a16="http://schemas.microsoft.com/office/drawing/2014/main" id="{1ECA6E9A-2DB5-F2D0-C007-5910093C0A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  <a:gd name="T62" fmla="*/ 6 w 30"/>
                  <a:gd name="T63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1" name="Freeform 17">
                <a:extLst>
                  <a:ext uri="{FF2B5EF4-FFF2-40B4-BE49-F238E27FC236}">
                    <a16:creationId xmlns:a16="http://schemas.microsoft.com/office/drawing/2014/main" id="{8241FA12-C888-3455-0E9B-5EEB9683BA0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2" name="Freeform 18">
                <a:extLst>
                  <a:ext uri="{FF2B5EF4-FFF2-40B4-BE49-F238E27FC236}">
                    <a16:creationId xmlns:a16="http://schemas.microsoft.com/office/drawing/2014/main" id="{521E2BFE-79A9-6050-BF99-575C09842E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3" name="Freeform 19">
                <a:extLst>
                  <a:ext uri="{FF2B5EF4-FFF2-40B4-BE49-F238E27FC236}">
                    <a16:creationId xmlns:a16="http://schemas.microsoft.com/office/drawing/2014/main" id="{8673187E-0F3F-A398-1FB9-E9BF98E449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4" name="Freeform 20">
                <a:extLst>
                  <a:ext uri="{FF2B5EF4-FFF2-40B4-BE49-F238E27FC236}">
                    <a16:creationId xmlns:a16="http://schemas.microsoft.com/office/drawing/2014/main" id="{FBB18639-2EBA-8885-EA29-18F4964E94F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5" name="Freeform 21">
                <a:extLst>
                  <a:ext uri="{FF2B5EF4-FFF2-40B4-BE49-F238E27FC236}">
                    <a16:creationId xmlns:a16="http://schemas.microsoft.com/office/drawing/2014/main" id="{41D4FB91-C95D-8DB6-702F-CC891FEF74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6" name="Freeform 22">
                <a:extLst>
                  <a:ext uri="{FF2B5EF4-FFF2-40B4-BE49-F238E27FC236}">
                    <a16:creationId xmlns:a16="http://schemas.microsoft.com/office/drawing/2014/main" id="{E0EC5569-7B8E-0948-C190-BC1FF98446F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7" name="Freeform 23">
                <a:extLst>
                  <a:ext uri="{FF2B5EF4-FFF2-40B4-BE49-F238E27FC236}">
                    <a16:creationId xmlns:a16="http://schemas.microsoft.com/office/drawing/2014/main" id="{105329BA-3B26-F1AB-D6FF-84FC6DB0083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8" name="Freeform 24">
                <a:extLst>
                  <a:ext uri="{FF2B5EF4-FFF2-40B4-BE49-F238E27FC236}">
                    <a16:creationId xmlns:a16="http://schemas.microsoft.com/office/drawing/2014/main" id="{F8CFF53C-72C1-3942-AB62-DA8D8C2E2A41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2 w 1796"/>
                  <a:gd name="T1" fmla="*/ 152 h 1416"/>
                  <a:gd name="T2" fmla="*/ 1476 w 1796"/>
                  <a:gd name="T3" fmla="*/ 114 h 1416"/>
                  <a:gd name="T4" fmla="*/ 1368 w 1796"/>
                  <a:gd name="T5" fmla="*/ 124 h 1416"/>
                  <a:gd name="T6" fmla="*/ 1224 w 1796"/>
                  <a:gd name="T7" fmla="*/ 90 h 1416"/>
                  <a:gd name="T8" fmla="*/ 1140 w 1796"/>
                  <a:gd name="T9" fmla="*/ 88 h 1416"/>
                  <a:gd name="T10" fmla="*/ 1150 w 1796"/>
                  <a:gd name="T11" fmla="*/ 18 h 1416"/>
                  <a:gd name="T12" fmla="*/ 946 w 1796"/>
                  <a:gd name="T13" fmla="*/ 30 h 1416"/>
                  <a:gd name="T14" fmla="*/ 894 w 1796"/>
                  <a:gd name="T15" fmla="*/ 106 h 1416"/>
                  <a:gd name="T16" fmla="*/ 876 w 1796"/>
                  <a:gd name="T17" fmla="*/ 116 h 1416"/>
                  <a:gd name="T18" fmla="*/ 840 w 1796"/>
                  <a:gd name="T19" fmla="*/ 120 h 1416"/>
                  <a:gd name="T20" fmla="*/ 794 w 1796"/>
                  <a:gd name="T21" fmla="*/ 78 h 1416"/>
                  <a:gd name="T22" fmla="*/ 696 w 1796"/>
                  <a:gd name="T23" fmla="*/ 150 h 1416"/>
                  <a:gd name="T24" fmla="*/ 560 w 1796"/>
                  <a:gd name="T25" fmla="*/ 174 h 1416"/>
                  <a:gd name="T26" fmla="*/ 518 w 1796"/>
                  <a:gd name="T27" fmla="*/ 204 h 1416"/>
                  <a:gd name="T28" fmla="*/ 466 w 1796"/>
                  <a:gd name="T29" fmla="*/ 170 h 1416"/>
                  <a:gd name="T30" fmla="*/ 338 w 1796"/>
                  <a:gd name="T31" fmla="*/ 114 h 1416"/>
                  <a:gd name="T32" fmla="*/ 272 w 1796"/>
                  <a:gd name="T33" fmla="*/ 210 h 1416"/>
                  <a:gd name="T34" fmla="*/ 206 w 1796"/>
                  <a:gd name="T35" fmla="*/ 302 h 1416"/>
                  <a:gd name="T36" fmla="*/ 286 w 1796"/>
                  <a:gd name="T37" fmla="*/ 344 h 1416"/>
                  <a:gd name="T38" fmla="*/ 304 w 1796"/>
                  <a:gd name="T39" fmla="*/ 224 h 1416"/>
                  <a:gd name="T40" fmla="*/ 368 w 1796"/>
                  <a:gd name="T41" fmla="*/ 228 h 1416"/>
                  <a:gd name="T42" fmla="*/ 428 w 1796"/>
                  <a:gd name="T43" fmla="*/ 266 h 1416"/>
                  <a:gd name="T44" fmla="*/ 388 w 1796"/>
                  <a:gd name="T45" fmla="*/ 304 h 1416"/>
                  <a:gd name="T46" fmla="*/ 258 w 1796"/>
                  <a:gd name="T47" fmla="*/ 366 h 1416"/>
                  <a:gd name="T48" fmla="*/ 172 w 1796"/>
                  <a:gd name="T49" fmla="*/ 414 h 1416"/>
                  <a:gd name="T50" fmla="*/ 76 w 1796"/>
                  <a:gd name="T51" fmla="*/ 512 h 1416"/>
                  <a:gd name="T52" fmla="*/ 150 w 1796"/>
                  <a:gd name="T53" fmla="*/ 550 h 1416"/>
                  <a:gd name="T54" fmla="*/ 274 w 1796"/>
                  <a:gd name="T55" fmla="*/ 536 h 1416"/>
                  <a:gd name="T56" fmla="*/ 320 w 1796"/>
                  <a:gd name="T57" fmla="*/ 548 h 1416"/>
                  <a:gd name="T58" fmla="*/ 350 w 1796"/>
                  <a:gd name="T59" fmla="*/ 592 h 1416"/>
                  <a:gd name="T60" fmla="*/ 370 w 1796"/>
                  <a:gd name="T61" fmla="*/ 538 h 1416"/>
                  <a:gd name="T62" fmla="*/ 468 w 1796"/>
                  <a:gd name="T63" fmla="*/ 652 h 1416"/>
                  <a:gd name="T64" fmla="*/ 254 w 1796"/>
                  <a:gd name="T65" fmla="*/ 602 h 1416"/>
                  <a:gd name="T66" fmla="*/ 84 w 1796"/>
                  <a:gd name="T67" fmla="*/ 638 h 1416"/>
                  <a:gd name="T68" fmla="*/ 64 w 1796"/>
                  <a:gd name="T69" fmla="*/ 960 h 1416"/>
                  <a:gd name="T70" fmla="*/ 230 w 1796"/>
                  <a:gd name="T71" fmla="*/ 972 h 1416"/>
                  <a:gd name="T72" fmla="*/ 290 w 1796"/>
                  <a:gd name="T73" fmla="*/ 1284 h 1416"/>
                  <a:gd name="T74" fmla="*/ 458 w 1796"/>
                  <a:gd name="T75" fmla="*/ 1292 h 1416"/>
                  <a:gd name="T76" fmla="*/ 530 w 1796"/>
                  <a:gd name="T77" fmla="*/ 1020 h 1416"/>
                  <a:gd name="T78" fmla="*/ 528 w 1796"/>
                  <a:gd name="T79" fmla="*/ 870 h 1416"/>
                  <a:gd name="T80" fmla="*/ 520 w 1796"/>
                  <a:gd name="T81" fmla="*/ 794 h 1416"/>
                  <a:gd name="T82" fmla="*/ 656 w 1796"/>
                  <a:gd name="T83" fmla="*/ 720 h 1416"/>
                  <a:gd name="T84" fmla="*/ 630 w 1796"/>
                  <a:gd name="T85" fmla="*/ 710 h 1416"/>
                  <a:gd name="T86" fmla="*/ 772 w 1796"/>
                  <a:gd name="T87" fmla="*/ 760 h 1416"/>
                  <a:gd name="T88" fmla="*/ 858 w 1796"/>
                  <a:gd name="T89" fmla="*/ 916 h 1416"/>
                  <a:gd name="T90" fmla="*/ 938 w 1796"/>
                  <a:gd name="T91" fmla="*/ 772 h 1416"/>
                  <a:gd name="T92" fmla="*/ 1004 w 1796"/>
                  <a:gd name="T93" fmla="*/ 834 h 1416"/>
                  <a:gd name="T94" fmla="*/ 1064 w 1796"/>
                  <a:gd name="T95" fmla="*/ 994 h 1416"/>
                  <a:gd name="T96" fmla="*/ 1118 w 1796"/>
                  <a:gd name="T97" fmla="*/ 862 h 1416"/>
                  <a:gd name="T98" fmla="*/ 1148 w 1796"/>
                  <a:gd name="T99" fmla="*/ 786 h 1416"/>
                  <a:gd name="T100" fmla="*/ 1232 w 1796"/>
                  <a:gd name="T101" fmla="*/ 588 h 1416"/>
                  <a:gd name="T102" fmla="*/ 1272 w 1796"/>
                  <a:gd name="T103" fmla="*/ 566 h 1416"/>
                  <a:gd name="T104" fmla="*/ 1300 w 1796"/>
                  <a:gd name="T105" fmla="*/ 546 h 1416"/>
                  <a:gd name="T106" fmla="*/ 1364 w 1796"/>
                  <a:gd name="T107" fmla="*/ 486 h 1416"/>
                  <a:gd name="T108" fmla="*/ 1330 w 1796"/>
                  <a:gd name="T109" fmla="*/ 366 h 1416"/>
                  <a:gd name="T110" fmla="*/ 1532 w 1796"/>
                  <a:gd name="T111" fmla="*/ 274 h 1416"/>
                  <a:gd name="T112" fmla="*/ 1552 w 1796"/>
                  <a:gd name="T113" fmla="*/ 406 h 1416"/>
                  <a:gd name="T114" fmla="*/ 1660 w 1796"/>
                  <a:gd name="T115" fmla="*/ 278 h 1416"/>
                  <a:gd name="T116" fmla="*/ 1768 w 1796"/>
                  <a:gd name="T117" fmla="*/ 206 h 1416"/>
                  <a:gd name="T118" fmla="*/ 812 w 1796"/>
                  <a:gd name="T119" fmla="*/ 188 h 1416"/>
                  <a:gd name="T120" fmla="*/ 834 w 1796"/>
                  <a:gd name="T121" fmla="*/ 162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  <a:close/>
                    <a:moveTo>
                      <a:pt x="818" y="196"/>
                    </a:moveTo>
                    <a:lnTo>
                      <a:pt x="822" y="188"/>
                    </a:lnTo>
                    <a:lnTo>
                      <a:pt x="824" y="182"/>
                    </a:lnTo>
                    <a:lnTo>
                      <a:pt x="828" y="174"/>
                    </a:lnTo>
                    <a:lnTo>
                      <a:pt x="824" y="172"/>
                    </a:lnTo>
                    <a:lnTo>
                      <a:pt x="822" y="170"/>
                    </a:lnTo>
                    <a:lnTo>
                      <a:pt x="818" y="176"/>
                    </a:lnTo>
                    <a:lnTo>
                      <a:pt x="816" y="182"/>
                    </a:lnTo>
                    <a:lnTo>
                      <a:pt x="812" y="188"/>
                    </a:lnTo>
                    <a:lnTo>
                      <a:pt x="808" y="194"/>
                    </a:lnTo>
                    <a:lnTo>
                      <a:pt x="804" y="198"/>
                    </a:lnTo>
                    <a:lnTo>
                      <a:pt x="798" y="200"/>
                    </a:lnTo>
                    <a:lnTo>
                      <a:pt x="792" y="200"/>
                    </a:lnTo>
                    <a:lnTo>
                      <a:pt x="790" y="194"/>
                    </a:lnTo>
                    <a:lnTo>
                      <a:pt x="790" y="190"/>
                    </a:lnTo>
                    <a:lnTo>
                      <a:pt x="792" y="186"/>
                    </a:lnTo>
                    <a:lnTo>
                      <a:pt x="794" y="184"/>
                    </a:lnTo>
                    <a:lnTo>
                      <a:pt x="798" y="182"/>
                    </a:lnTo>
                    <a:lnTo>
                      <a:pt x="802" y="178"/>
                    </a:lnTo>
                    <a:lnTo>
                      <a:pt x="804" y="176"/>
                    </a:lnTo>
                    <a:lnTo>
                      <a:pt x="808" y="170"/>
                    </a:lnTo>
                    <a:lnTo>
                      <a:pt x="810" y="166"/>
                    </a:lnTo>
                    <a:lnTo>
                      <a:pt x="812" y="164"/>
                    </a:lnTo>
                    <a:lnTo>
                      <a:pt x="814" y="160"/>
                    </a:lnTo>
                    <a:lnTo>
                      <a:pt x="814" y="158"/>
                    </a:lnTo>
                    <a:lnTo>
                      <a:pt x="814" y="154"/>
                    </a:lnTo>
                    <a:lnTo>
                      <a:pt x="812" y="148"/>
                    </a:lnTo>
                    <a:lnTo>
                      <a:pt x="826" y="154"/>
                    </a:lnTo>
                    <a:lnTo>
                      <a:pt x="834" y="162"/>
                    </a:lnTo>
                    <a:lnTo>
                      <a:pt x="842" y="172"/>
                    </a:lnTo>
                    <a:lnTo>
                      <a:pt x="844" y="182"/>
                    </a:lnTo>
                    <a:lnTo>
                      <a:pt x="840" y="190"/>
                    </a:lnTo>
                    <a:lnTo>
                      <a:pt x="832" y="196"/>
                    </a:lnTo>
                    <a:lnTo>
                      <a:pt x="818" y="19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9" name="Freeform 25">
                <a:extLst>
                  <a:ext uri="{FF2B5EF4-FFF2-40B4-BE49-F238E27FC236}">
                    <a16:creationId xmlns:a16="http://schemas.microsoft.com/office/drawing/2014/main" id="{A11B6ED9-5D9A-610A-B5EF-D6DD9048166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8 w 1796"/>
                  <a:gd name="T1" fmla="*/ 154 h 1416"/>
                  <a:gd name="T2" fmla="*/ 1504 w 1796"/>
                  <a:gd name="T3" fmla="*/ 120 h 1416"/>
                  <a:gd name="T4" fmla="*/ 1376 w 1796"/>
                  <a:gd name="T5" fmla="*/ 112 h 1416"/>
                  <a:gd name="T6" fmla="*/ 1242 w 1796"/>
                  <a:gd name="T7" fmla="*/ 92 h 1416"/>
                  <a:gd name="T8" fmla="*/ 1160 w 1796"/>
                  <a:gd name="T9" fmla="*/ 66 h 1416"/>
                  <a:gd name="T10" fmla="*/ 1118 w 1796"/>
                  <a:gd name="T11" fmla="*/ 56 h 1416"/>
                  <a:gd name="T12" fmla="*/ 1006 w 1796"/>
                  <a:gd name="T13" fmla="*/ 40 h 1416"/>
                  <a:gd name="T14" fmla="*/ 876 w 1796"/>
                  <a:gd name="T15" fmla="*/ 80 h 1416"/>
                  <a:gd name="T16" fmla="*/ 892 w 1796"/>
                  <a:gd name="T17" fmla="*/ 146 h 1416"/>
                  <a:gd name="T18" fmla="*/ 852 w 1796"/>
                  <a:gd name="T19" fmla="*/ 92 h 1416"/>
                  <a:gd name="T20" fmla="*/ 824 w 1796"/>
                  <a:gd name="T21" fmla="*/ 88 h 1416"/>
                  <a:gd name="T22" fmla="*/ 764 w 1796"/>
                  <a:gd name="T23" fmla="*/ 148 h 1416"/>
                  <a:gd name="T24" fmla="*/ 646 w 1796"/>
                  <a:gd name="T25" fmla="*/ 152 h 1416"/>
                  <a:gd name="T26" fmla="*/ 544 w 1796"/>
                  <a:gd name="T27" fmla="*/ 164 h 1416"/>
                  <a:gd name="T28" fmla="*/ 502 w 1796"/>
                  <a:gd name="T29" fmla="*/ 220 h 1416"/>
                  <a:gd name="T30" fmla="*/ 474 w 1796"/>
                  <a:gd name="T31" fmla="*/ 134 h 1416"/>
                  <a:gd name="T32" fmla="*/ 320 w 1796"/>
                  <a:gd name="T33" fmla="*/ 128 h 1416"/>
                  <a:gd name="T34" fmla="*/ 250 w 1796"/>
                  <a:gd name="T35" fmla="*/ 220 h 1416"/>
                  <a:gd name="T36" fmla="*/ 210 w 1796"/>
                  <a:gd name="T37" fmla="*/ 304 h 1416"/>
                  <a:gd name="T38" fmla="*/ 286 w 1796"/>
                  <a:gd name="T39" fmla="*/ 344 h 1416"/>
                  <a:gd name="T40" fmla="*/ 310 w 1796"/>
                  <a:gd name="T41" fmla="*/ 224 h 1416"/>
                  <a:gd name="T42" fmla="*/ 376 w 1796"/>
                  <a:gd name="T43" fmla="*/ 218 h 1416"/>
                  <a:gd name="T44" fmla="*/ 432 w 1796"/>
                  <a:gd name="T45" fmla="*/ 278 h 1416"/>
                  <a:gd name="T46" fmla="*/ 408 w 1796"/>
                  <a:gd name="T47" fmla="*/ 292 h 1416"/>
                  <a:gd name="T48" fmla="*/ 340 w 1796"/>
                  <a:gd name="T49" fmla="*/ 354 h 1416"/>
                  <a:gd name="T50" fmla="*/ 196 w 1796"/>
                  <a:gd name="T51" fmla="*/ 402 h 1416"/>
                  <a:gd name="T52" fmla="*/ 152 w 1796"/>
                  <a:gd name="T53" fmla="*/ 506 h 1416"/>
                  <a:gd name="T54" fmla="*/ 76 w 1796"/>
                  <a:gd name="T55" fmla="*/ 580 h 1416"/>
                  <a:gd name="T56" fmla="*/ 240 w 1796"/>
                  <a:gd name="T57" fmla="*/ 500 h 1416"/>
                  <a:gd name="T58" fmla="*/ 282 w 1796"/>
                  <a:gd name="T59" fmla="*/ 594 h 1416"/>
                  <a:gd name="T60" fmla="*/ 292 w 1796"/>
                  <a:gd name="T61" fmla="*/ 474 h 1416"/>
                  <a:gd name="T62" fmla="*/ 378 w 1796"/>
                  <a:gd name="T63" fmla="*/ 578 h 1416"/>
                  <a:gd name="T64" fmla="*/ 402 w 1796"/>
                  <a:gd name="T65" fmla="*/ 586 h 1416"/>
                  <a:gd name="T66" fmla="*/ 376 w 1796"/>
                  <a:gd name="T67" fmla="*/ 660 h 1416"/>
                  <a:gd name="T68" fmla="*/ 194 w 1796"/>
                  <a:gd name="T69" fmla="*/ 590 h 1416"/>
                  <a:gd name="T70" fmla="*/ 68 w 1796"/>
                  <a:gd name="T71" fmla="*/ 658 h 1416"/>
                  <a:gd name="T72" fmla="*/ 112 w 1796"/>
                  <a:gd name="T73" fmla="*/ 982 h 1416"/>
                  <a:gd name="T74" fmla="*/ 250 w 1796"/>
                  <a:gd name="T75" fmla="*/ 960 h 1416"/>
                  <a:gd name="T76" fmla="*/ 300 w 1796"/>
                  <a:gd name="T77" fmla="*/ 1314 h 1416"/>
                  <a:gd name="T78" fmla="*/ 458 w 1796"/>
                  <a:gd name="T79" fmla="*/ 1292 h 1416"/>
                  <a:gd name="T80" fmla="*/ 516 w 1796"/>
                  <a:gd name="T81" fmla="*/ 1038 h 1416"/>
                  <a:gd name="T82" fmla="*/ 530 w 1796"/>
                  <a:gd name="T83" fmla="*/ 878 h 1416"/>
                  <a:gd name="T84" fmla="*/ 502 w 1796"/>
                  <a:gd name="T85" fmla="*/ 750 h 1416"/>
                  <a:gd name="T86" fmla="*/ 678 w 1796"/>
                  <a:gd name="T87" fmla="*/ 746 h 1416"/>
                  <a:gd name="T88" fmla="*/ 590 w 1796"/>
                  <a:gd name="T89" fmla="*/ 672 h 1416"/>
                  <a:gd name="T90" fmla="*/ 744 w 1796"/>
                  <a:gd name="T91" fmla="*/ 728 h 1416"/>
                  <a:gd name="T92" fmla="*/ 822 w 1796"/>
                  <a:gd name="T93" fmla="*/ 874 h 1416"/>
                  <a:gd name="T94" fmla="*/ 870 w 1796"/>
                  <a:gd name="T95" fmla="*/ 830 h 1416"/>
                  <a:gd name="T96" fmla="*/ 974 w 1796"/>
                  <a:gd name="T97" fmla="*/ 766 h 1416"/>
                  <a:gd name="T98" fmla="*/ 1042 w 1796"/>
                  <a:gd name="T99" fmla="*/ 940 h 1416"/>
                  <a:gd name="T100" fmla="*/ 1042 w 1796"/>
                  <a:gd name="T101" fmla="*/ 908 h 1416"/>
                  <a:gd name="T102" fmla="*/ 1116 w 1796"/>
                  <a:gd name="T103" fmla="*/ 774 h 1416"/>
                  <a:gd name="T104" fmla="*/ 1208 w 1796"/>
                  <a:gd name="T105" fmla="*/ 742 h 1416"/>
                  <a:gd name="T106" fmla="*/ 1196 w 1796"/>
                  <a:gd name="T107" fmla="*/ 564 h 1416"/>
                  <a:gd name="T108" fmla="*/ 1276 w 1796"/>
                  <a:gd name="T109" fmla="*/ 610 h 1416"/>
                  <a:gd name="T110" fmla="*/ 1304 w 1796"/>
                  <a:gd name="T111" fmla="*/ 526 h 1416"/>
                  <a:gd name="T112" fmla="*/ 1394 w 1796"/>
                  <a:gd name="T113" fmla="*/ 442 h 1416"/>
                  <a:gd name="T114" fmla="*/ 1332 w 1796"/>
                  <a:gd name="T115" fmla="*/ 356 h 1416"/>
                  <a:gd name="T116" fmla="*/ 1540 w 1796"/>
                  <a:gd name="T117" fmla="*/ 264 h 1416"/>
                  <a:gd name="T118" fmla="*/ 1552 w 1796"/>
                  <a:gd name="T119" fmla="*/ 406 h 1416"/>
                  <a:gd name="T120" fmla="*/ 1658 w 1796"/>
                  <a:gd name="T121" fmla="*/ 278 h 1416"/>
                  <a:gd name="T122" fmla="*/ 1758 w 1796"/>
                  <a:gd name="T123" fmla="*/ 198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0" name="Freeform 26">
                <a:extLst>
                  <a:ext uri="{FF2B5EF4-FFF2-40B4-BE49-F238E27FC236}">
                    <a16:creationId xmlns:a16="http://schemas.microsoft.com/office/drawing/2014/main" id="{FBC91921-F332-5F95-252C-22392840099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00" y="474"/>
                <a:ext cx="54" cy="52"/>
              </a:xfrm>
              <a:custGeom>
                <a:avLst/>
                <a:gdLst>
                  <a:gd name="T0" fmla="*/ 28 w 54"/>
                  <a:gd name="T1" fmla="*/ 48 h 52"/>
                  <a:gd name="T2" fmla="*/ 32 w 54"/>
                  <a:gd name="T3" fmla="*/ 40 h 52"/>
                  <a:gd name="T4" fmla="*/ 34 w 54"/>
                  <a:gd name="T5" fmla="*/ 34 h 52"/>
                  <a:gd name="T6" fmla="*/ 38 w 54"/>
                  <a:gd name="T7" fmla="*/ 26 h 52"/>
                  <a:gd name="T8" fmla="*/ 34 w 54"/>
                  <a:gd name="T9" fmla="*/ 24 h 52"/>
                  <a:gd name="T10" fmla="*/ 32 w 54"/>
                  <a:gd name="T11" fmla="*/ 22 h 52"/>
                  <a:gd name="T12" fmla="*/ 28 w 54"/>
                  <a:gd name="T13" fmla="*/ 28 h 52"/>
                  <a:gd name="T14" fmla="*/ 26 w 54"/>
                  <a:gd name="T15" fmla="*/ 34 h 52"/>
                  <a:gd name="T16" fmla="*/ 22 w 54"/>
                  <a:gd name="T17" fmla="*/ 40 h 52"/>
                  <a:gd name="T18" fmla="*/ 18 w 54"/>
                  <a:gd name="T19" fmla="*/ 46 h 52"/>
                  <a:gd name="T20" fmla="*/ 14 w 54"/>
                  <a:gd name="T21" fmla="*/ 50 h 52"/>
                  <a:gd name="T22" fmla="*/ 8 w 54"/>
                  <a:gd name="T23" fmla="*/ 52 h 52"/>
                  <a:gd name="T24" fmla="*/ 2 w 54"/>
                  <a:gd name="T25" fmla="*/ 52 h 52"/>
                  <a:gd name="T26" fmla="*/ 0 w 54"/>
                  <a:gd name="T27" fmla="*/ 46 h 52"/>
                  <a:gd name="T28" fmla="*/ 0 w 54"/>
                  <a:gd name="T29" fmla="*/ 42 h 52"/>
                  <a:gd name="T30" fmla="*/ 2 w 54"/>
                  <a:gd name="T31" fmla="*/ 38 h 52"/>
                  <a:gd name="T32" fmla="*/ 4 w 54"/>
                  <a:gd name="T33" fmla="*/ 36 h 52"/>
                  <a:gd name="T34" fmla="*/ 8 w 54"/>
                  <a:gd name="T35" fmla="*/ 34 h 52"/>
                  <a:gd name="T36" fmla="*/ 12 w 54"/>
                  <a:gd name="T37" fmla="*/ 30 h 52"/>
                  <a:gd name="T38" fmla="*/ 14 w 54"/>
                  <a:gd name="T39" fmla="*/ 28 h 52"/>
                  <a:gd name="T40" fmla="*/ 18 w 54"/>
                  <a:gd name="T41" fmla="*/ 22 h 52"/>
                  <a:gd name="T42" fmla="*/ 20 w 54"/>
                  <a:gd name="T43" fmla="*/ 18 h 52"/>
                  <a:gd name="T44" fmla="*/ 22 w 54"/>
                  <a:gd name="T45" fmla="*/ 16 h 52"/>
                  <a:gd name="T46" fmla="*/ 24 w 54"/>
                  <a:gd name="T47" fmla="*/ 12 h 52"/>
                  <a:gd name="T48" fmla="*/ 24 w 54"/>
                  <a:gd name="T49" fmla="*/ 10 h 52"/>
                  <a:gd name="T50" fmla="*/ 24 w 54"/>
                  <a:gd name="T51" fmla="*/ 6 h 52"/>
                  <a:gd name="T52" fmla="*/ 22 w 54"/>
                  <a:gd name="T53" fmla="*/ 0 h 52"/>
                  <a:gd name="T54" fmla="*/ 36 w 54"/>
                  <a:gd name="T55" fmla="*/ 6 h 52"/>
                  <a:gd name="T56" fmla="*/ 44 w 54"/>
                  <a:gd name="T57" fmla="*/ 14 h 52"/>
                  <a:gd name="T58" fmla="*/ 52 w 54"/>
                  <a:gd name="T59" fmla="*/ 24 h 52"/>
                  <a:gd name="T60" fmla="*/ 54 w 54"/>
                  <a:gd name="T61" fmla="*/ 34 h 52"/>
                  <a:gd name="T62" fmla="*/ 50 w 54"/>
                  <a:gd name="T63" fmla="*/ 42 h 52"/>
                  <a:gd name="T64" fmla="*/ 42 w 54"/>
                  <a:gd name="T65" fmla="*/ 48 h 52"/>
                  <a:gd name="T66" fmla="*/ 28 w 54"/>
                  <a:gd name="T6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52">
                    <a:moveTo>
                      <a:pt x="28" y="48"/>
                    </a:moveTo>
                    <a:lnTo>
                      <a:pt x="32" y="40"/>
                    </a:lnTo>
                    <a:lnTo>
                      <a:pt x="34" y="34"/>
                    </a:lnTo>
                    <a:lnTo>
                      <a:pt x="38" y="26"/>
                    </a:lnTo>
                    <a:lnTo>
                      <a:pt x="34" y="24"/>
                    </a:lnTo>
                    <a:lnTo>
                      <a:pt x="32" y="22"/>
                    </a:lnTo>
                    <a:lnTo>
                      <a:pt x="28" y="28"/>
                    </a:lnTo>
                    <a:lnTo>
                      <a:pt x="26" y="34"/>
                    </a:lnTo>
                    <a:lnTo>
                      <a:pt x="22" y="40"/>
                    </a:lnTo>
                    <a:lnTo>
                      <a:pt x="18" y="46"/>
                    </a:lnTo>
                    <a:lnTo>
                      <a:pt x="14" y="50"/>
                    </a:lnTo>
                    <a:lnTo>
                      <a:pt x="8" y="52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4" y="36"/>
                    </a:lnTo>
                    <a:lnTo>
                      <a:pt x="8" y="34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8" y="22"/>
                    </a:lnTo>
                    <a:lnTo>
                      <a:pt x="20" y="18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4" y="6"/>
                    </a:lnTo>
                    <a:lnTo>
                      <a:pt x="22" y="0"/>
                    </a:lnTo>
                    <a:lnTo>
                      <a:pt x="36" y="6"/>
                    </a:lnTo>
                    <a:lnTo>
                      <a:pt x="44" y="14"/>
                    </a:lnTo>
                    <a:lnTo>
                      <a:pt x="52" y="24"/>
                    </a:lnTo>
                    <a:lnTo>
                      <a:pt x="54" y="34"/>
                    </a:lnTo>
                    <a:lnTo>
                      <a:pt x="50" y="42"/>
                    </a:lnTo>
                    <a:lnTo>
                      <a:pt x="42" y="48"/>
                    </a:lnTo>
                    <a:lnTo>
                      <a:pt x="28" y="48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1" name="Freeform 27">
                <a:extLst>
                  <a:ext uri="{FF2B5EF4-FFF2-40B4-BE49-F238E27FC236}">
                    <a16:creationId xmlns:a16="http://schemas.microsoft.com/office/drawing/2014/main" id="{394CE1B7-6914-2E8E-CCBA-1D480A1E679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2" name="Freeform 28">
                <a:extLst>
                  <a:ext uri="{FF2B5EF4-FFF2-40B4-BE49-F238E27FC236}">
                    <a16:creationId xmlns:a16="http://schemas.microsoft.com/office/drawing/2014/main" id="{1D7E8384-8714-3C72-CAFB-5A4AEA4BEB2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3" name="Freeform 29">
                <a:extLst>
                  <a:ext uri="{FF2B5EF4-FFF2-40B4-BE49-F238E27FC236}">
                    <a16:creationId xmlns:a16="http://schemas.microsoft.com/office/drawing/2014/main" id="{18F4BBBD-86D7-3DE3-011D-BB8A7CEC105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  <a:lnTo>
                      <a:pt x="110" y="8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4" name="Freeform 30">
                <a:extLst>
                  <a:ext uri="{FF2B5EF4-FFF2-40B4-BE49-F238E27FC236}">
                    <a16:creationId xmlns:a16="http://schemas.microsoft.com/office/drawing/2014/main" id="{17BF0736-F23C-4EC1-9DED-EACD11A5B14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5" name="Freeform 31">
                <a:extLst>
                  <a:ext uri="{FF2B5EF4-FFF2-40B4-BE49-F238E27FC236}">
                    <a16:creationId xmlns:a16="http://schemas.microsoft.com/office/drawing/2014/main" id="{8D5A08E2-10D1-7633-65EE-48C5317EDE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6" name="Freeform 32">
                <a:extLst>
                  <a:ext uri="{FF2B5EF4-FFF2-40B4-BE49-F238E27FC236}">
                    <a16:creationId xmlns:a16="http://schemas.microsoft.com/office/drawing/2014/main" id="{DA452B01-461A-2FE7-60B8-B880B136D2E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7" name="Freeform 33">
                <a:extLst>
                  <a:ext uri="{FF2B5EF4-FFF2-40B4-BE49-F238E27FC236}">
                    <a16:creationId xmlns:a16="http://schemas.microsoft.com/office/drawing/2014/main" id="{710E03B3-D0D0-C9C8-9EBD-AD73AC602B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  <a:lnTo>
                      <a:pt x="300" y="13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8" name="Freeform 34">
                <a:extLst>
                  <a:ext uri="{FF2B5EF4-FFF2-40B4-BE49-F238E27FC236}">
                    <a16:creationId xmlns:a16="http://schemas.microsoft.com/office/drawing/2014/main" id="{04E76A41-BD71-96E1-5973-85B7BEF430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9" name="Freeform 35">
                <a:extLst>
                  <a:ext uri="{FF2B5EF4-FFF2-40B4-BE49-F238E27FC236}">
                    <a16:creationId xmlns:a16="http://schemas.microsoft.com/office/drawing/2014/main" id="{64A3D059-E16F-D248-53E5-5382C592062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  <a:gd name="T108" fmla="*/ 68 w 68"/>
                  <a:gd name="T10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0" name="Freeform 36">
                <a:extLst>
                  <a:ext uri="{FF2B5EF4-FFF2-40B4-BE49-F238E27FC236}">
                    <a16:creationId xmlns:a16="http://schemas.microsoft.com/office/drawing/2014/main" id="{DE2C9A37-5A7B-3629-0580-BB3B7D098E5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1" name="Freeform 37">
                <a:extLst>
                  <a:ext uri="{FF2B5EF4-FFF2-40B4-BE49-F238E27FC236}">
                    <a16:creationId xmlns:a16="http://schemas.microsoft.com/office/drawing/2014/main" id="{FEBDD242-B9F5-6E5D-6EA7-A15999713D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2" name="Freeform 38">
                <a:extLst>
                  <a:ext uri="{FF2B5EF4-FFF2-40B4-BE49-F238E27FC236}">
                    <a16:creationId xmlns:a16="http://schemas.microsoft.com/office/drawing/2014/main" id="{AC28AE34-FD06-73D0-A54D-FE934595B68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3" name="Freeform 39">
                <a:extLst>
                  <a:ext uri="{FF2B5EF4-FFF2-40B4-BE49-F238E27FC236}">
                    <a16:creationId xmlns:a16="http://schemas.microsoft.com/office/drawing/2014/main" id="{1E203458-778F-C533-7938-1166F981D2A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4" name="Freeform 40">
                <a:extLst>
                  <a:ext uri="{FF2B5EF4-FFF2-40B4-BE49-F238E27FC236}">
                    <a16:creationId xmlns:a16="http://schemas.microsoft.com/office/drawing/2014/main" id="{8624DECF-DCF9-B5BA-47BE-713E49C74B3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5" name="Freeform 41">
                <a:extLst>
                  <a:ext uri="{FF2B5EF4-FFF2-40B4-BE49-F238E27FC236}">
                    <a16:creationId xmlns:a16="http://schemas.microsoft.com/office/drawing/2014/main" id="{2289C01C-4B80-D29E-AC96-72CF34752A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6" name="Freeform 42">
                <a:extLst>
                  <a:ext uri="{FF2B5EF4-FFF2-40B4-BE49-F238E27FC236}">
                    <a16:creationId xmlns:a16="http://schemas.microsoft.com/office/drawing/2014/main" id="{E8B1650C-D118-9E1E-E677-0082348091D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</p:grpSp>
      </p:grpSp>
      <p:sp>
        <p:nvSpPr>
          <p:cNvPr id="2479147" name="Rectangle 43">
            <a:extLst>
              <a:ext uri="{FF2B5EF4-FFF2-40B4-BE49-F238E27FC236}">
                <a16:creationId xmlns:a16="http://schemas.microsoft.com/office/drawing/2014/main" id="{93C6400F-3070-1582-9039-20D48B922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6751"/>
            <a:ext cx="17068800" cy="1009015"/>
          </a:xfrm>
          <a:prstGeom prst="rect">
            <a:avLst/>
          </a:prstGeom>
          <a:pattFill prst="smGrid">
            <a:fgClr>
              <a:srgbClr val="00339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48" name="Rectangle 44">
            <a:extLst>
              <a:ext uri="{FF2B5EF4-FFF2-40B4-BE49-F238E27FC236}">
                <a16:creationId xmlns:a16="http://schemas.microsoft.com/office/drawing/2014/main" id="{2156D334-3B91-AEFF-8B31-586E86826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6751"/>
            <a:ext cx="17068800" cy="1009015"/>
          </a:xfrm>
          <a:prstGeom prst="rect">
            <a:avLst/>
          </a:prstGeom>
          <a:gradFill rotWithShape="1">
            <a:gsLst>
              <a:gs pos="0">
                <a:srgbClr val="2F4776"/>
              </a:gs>
              <a:gs pos="100000">
                <a:srgbClr val="3366FF">
                  <a:alpha val="8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49" name="Rectangle 45">
            <a:extLst>
              <a:ext uri="{FF2B5EF4-FFF2-40B4-BE49-F238E27FC236}">
                <a16:creationId xmlns:a16="http://schemas.microsoft.com/office/drawing/2014/main" id="{79FF3AC9-0EC9-12AD-7342-3EAA5858F2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766888"/>
            <a:ext cx="17068800" cy="51117"/>
          </a:xfrm>
          <a:prstGeom prst="rect">
            <a:avLst/>
          </a:prstGeom>
          <a:gradFill rotWithShape="1">
            <a:gsLst>
              <a:gs pos="0">
                <a:srgbClr val="2F4776"/>
              </a:gs>
              <a:gs pos="100000">
                <a:srgbClr val="3366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50" name="Rectangle 46">
            <a:extLst>
              <a:ext uri="{FF2B5EF4-FFF2-40B4-BE49-F238E27FC236}">
                <a16:creationId xmlns:a16="http://schemas.microsoft.com/office/drawing/2014/main" id="{44F4CC8E-F83A-4F71-A969-5459C0D622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6751"/>
            <a:ext cx="17068800" cy="1009015"/>
          </a:xfrm>
          <a:prstGeom prst="rect">
            <a:avLst/>
          </a:prstGeom>
          <a:pattFill prst="smGrid">
            <a:fgClr>
              <a:srgbClr val="00339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51" name="Rectangle 47">
            <a:extLst>
              <a:ext uri="{FF2B5EF4-FFF2-40B4-BE49-F238E27FC236}">
                <a16:creationId xmlns:a16="http://schemas.microsoft.com/office/drawing/2014/main" id="{1A77910B-F169-BF42-F129-05EAD4CFA9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6751"/>
            <a:ext cx="17068800" cy="1009015"/>
          </a:xfrm>
          <a:prstGeom prst="rect">
            <a:avLst/>
          </a:prstGeom>
          <a:gradFill rotWithShape="1">
            <a:gsLst>
              <a:gs pos="0">
                <a:srgbClr val="2F4776"/>
              </a:gs>
              <a:gs pos="100000">
                <a:srgbClr val="3366FF">
                  <a:alpha val="8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</p:spTree>
    <p:extLst>
      <p:ext uri="{BB962C8B-B14F-4D97-AF65-F5344CB8AC3E}">
        <p14:creationId xmlns:p14="http://schemas.microsoft.com/office/powerpoint/2010/main" val="157079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8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480060" indent="-48006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92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336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600200" indent="-32004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2240280" indent="-32004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880360" indent="-320040" algn="l" rtl="0" fontAlgn="base">
        <a:spcBef>
          <a:spcPct val="20000"/>
        </a:spcBef>
        <a:spcAft>
          <a:spcPct val="0"/>
        </a:spcAft>
        <a:buChar char="»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2301782" y="290493"/>
            <a:ext cx="12000517" cy="68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7984" tIns="63991" rIns="127984" bIns="63991">
            <a:spAutoFit/>
          </a:bodyPr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成果名称</a:t>
            </a:r>
            <a:r>
              <a:rPr lang="zh-CN" altLang="en-US" sz="36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endParaRPr lang="en-US" sz="36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340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Text Box 2">
            <a:extLst>
              <a:ext uri="{FF2B5EF4-FFF2-40B4-BE49-F238E27FC236}">
                <a16:creationId xmlns:a16="http://schemas.microsoft.com/office/drawing/2014/main" id="{DB724B76-F828-BA5E-8B7A-DD5C88D83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291" y="2458085"/>
            <a:ext cx="9074468" cy="607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CN" altLang="en-US" sz="504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一、立项依据与关键科学问题</a:t>
            </a:r>
          </a:p>
          <a:p>
            <a:pPr>
              <a:lnSpc>
                <a:spcPct val="13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CN" altLang="en-US" sz="504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二、主要研究内容和研究方案</a:t>
            </a:r>
          </a:p>
          <a:p>
            <a:pPr>
              <a:lnSpc>
                <a:spcPct val="13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CN" altLang="en-US" sz="504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三、预期目标与创新点</a:t>
            </a:r>
          </a:p>
          <a:p>
            <a:pPr>
              <a:lnSpc>
                <a:spcPct val="13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CN" altLang="en-US" sz="504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四、研究队伍</a:t>
            </a:r>
          </a:p>
          <a:p>
            <a:pPr>
              <a:lnSpc>
                <a:spcPct val="13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CN" altLang="en-US" sz="504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五、研究工作基础和条件</a:t>
            </a:r>
          </a:p>
        </p:txBody>
      </p:sp>
      <p:sp>
        <p:nvSpPr>
          <p:cNvPr id="1992707" name="Text Box 3">
            <a:extLst>
              <a:ext uri="{FF2B5EF4-FFF2-40B4-BE49-F238E27FC236}">
                <a16:creationId xmlns:a16="http://schemas.microsoft.com/office/drawing/2014/main" id="{17773B3D-92DB-23B8-20B1-FEC02A1EE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903" y="608966"/>
            <a:ext cx="79121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16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汇报提纲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7" name="Text Box 3">
            <a:extLst>
              <a:ext uri="{FF2B5EF4-FFF2-40B4-BE49-F238E27FC236}">
                <a16:creationId xmlns:a16="http://schemas.microsoft.com/office/drawing/2014/main" id="{17773B3D-92DB-23B8-20B1-FEC02A1EE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1352" y="716382"/>
            <a:ext cx="170313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80160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成果名称：</a:t>
            </a:r>
          </a:p>
        </p:txBody>
      </p:sp>
      <p:sp>
        <p:nvSpPr>
          <p:cNvPr id="2" name="Text Box 51">
            <a:extLst>
              <a:ext uri="{FF2B5EF4-FFF2-40B4-BE49-F238E27FC236}">
                <a16:creationId xmlns:a16="http://schemas.microsoft.com/office/drawing/2014/main" id="{9C4A9212-B2E9-5ABA-2C98-A95C7C8A5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572" y="2012050"/>
            <a:ext cx="5914288" cy="22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研究背景</a:t>
            </a:r>
            <a:endParaRPr lang="en-US" sz="1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Text Box 52">
            <a:extLst>
              <a:ext uri="{FF2B5EF4-FFF2-40B4-BE49-F238E27FC236}">
                <a16:creationId xmlns:a16="http://schemas.microsoft.com/office/drawing/2014/main" id="{F0CED48E-74E9-0D40-F3C7-302DFE8F8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567" y="4303210"/>
            <a:ext cx="5914293" cy="246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主要发现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 Box 54">
            <a:extLst>
              <a:ext uri="{FF2B5EF4-FFF2-40B4-BE49-F238E27FC236}">
                <a16:creationId xmlns:a16="http://schemas.microsoft.com/office/drawing/2014/main" id="{2DC13A51-9752-87A0-6088-36EDAD504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4320" y="4842780"/>
            <a:ext cx="6321235" cy="356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创新性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成果影响力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hteck 15">
            <a:extLst>
              <a:ext uri="{FF2B5EF4-FFF2-40B4-BE49-F238E27FC236}">
                <a16:creationId xmlns:a16="http://schemas.microsoft.com/office/drawing/2014/main" id="{F68A314C-4375-74F2-B65E-6A327B8BFB73}"/>
              </a:ext>
            </a:extLst>
          </p:cNvPr>
          <p:cNvSpPr/>
          <p:nvPr/>
        </p:nvSpPr>
        <p:spPr>
          <a:xfrm>
            <a:off x="9182472" y="1867541"/>
            <a:ext cx="6293046" cy="2933059"/>
          </a:xfrm>
          <a:prstGeom prst="rect">
            <a:avLst/>
          </a:prstGeom>
          <a:noFill/>
          <a:ln w="3175">
            <a:solidFill>
              <a:srgbClr val="81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4" tIns="63991" rIns="127984" bIns="63991" rtlCol="0" anchor="ctr"/>
          <a:lstStyle/>
          <a:p>
            <a:pPr algn="ctr"/>
            <a:r>
              <a:rPr lang="de-DE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图</a:t>
            </a:r>
            <a:r>
              <a:rPr lang="en-US" altLang="zh-CN" sz="2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/</a:t>
            </a:r>
            <a:r>
              <a:rPr lang="zh-CN" altLang="en-US" sz="2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表</a:t>
            </a:r>
            <a:endParaRPr lang="de-DE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itchFamily="34" charset="0"/>
            </a:endParaRP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62BE54CD-F3DE-C925-2615-FD14E5622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03407"/>
            <a:ext cx="17068800" cy="821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lIns="127984" tIns="63991" rIns="127984" bIns="63991">
            <a:spAutoFit/>
          </a:bodyPr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363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成果完成人</a:t>
            </a:r>
            <a:r>
              <a:rPr lang="de-DE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            </a:t>
            </a:r>
            <a:endParaRPr lang="en-US" altLang="zh-CN" sz="18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60363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成果完成</a:t>
            </a:r>
            <a:r>
              <a:rPr lang="en-US" sz="1800" dirty="0" err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</a:t>
            </a: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de-DE" sz="18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 Box 52">
            <a:extLst>
              <a:ext uri="{FF2B5EF4-FFF2-40B4-BE49-F238E27FC236}">
                <a16:creationId xmlns:a16="http://schemas.microsoft.com/office/drawing/2014/main" id="{98586A96-2CDD-2839-B7B1-68663E1ED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567" y="7138328"/>
            <a:ext cx="5914293" cy="90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发表论文与专利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57Tgp_global_light_v2">
  <a:themeElements>
    <a:clrScheme name="257Tgp_global_light_v2 3">
      <a:dk1>
        <a:srgbClr val="203C96"/>
      </a:dk1>
      <a:lt1>
        <a:srgbClr val="FFFFFF"/>
      </a:lt1>
      <a:dk2>
        <a:srgbClr val="000000"/>
      </a:dk2>
      <a:lt2>
        <a:srgbClr val="C0C0C0"/>
      </a:lt2>
      <a:accent1>
        <a:srgbClr val="73899F"/>
      </a:accent1>
      <a:accent2>
        <a:srgbClr val="0099FF"/>
      </a:accent2>
      <a:accent3>
        <a:srgbClr val="FFFFFF"/>
      </a:accent3>
      <a:accent4>
        <a:srgbClr val="1A327F"/>
      </a:accent4>
      <a:accent5>
        <a:srgbClr val="BCC4CD"/>
      </a:accent5>
      <a:accent6>
        <a:srgbClr val="008AE7"/>
      </a:accent6>
      <a:hlink>
        <a:srgbClr val="009999"/>
      </a:hlink>
      <a:folHlink>
        <a:srgbClr val="9EBE36"/>
      </a:folHlink>
    </a:clrScheme>
    <a:fontScheme name="257Tgp_global_light_v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57Tgp_global_light_v2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E2"/>
        </a:accent5>
        <a:accent6>
          <a:srgbClr val="8A0000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7Tgp_global_light_v2 2">
        <a:dk1>
          <a:srgbClr val="666699"/>
        </a:dk1>
        <a:lt1>
          <a:srgbClr val="FFFFFF"/>
        </a:lt1>
        <a:dk2>
          <a:srgbClr val="000000"/>
        </a:dk2>
        <a:lt2>
          <a:srgbClr val="B2B2B2"/>
        </a:lt2>
        <a:accent1>
          <a:srgbClr val="38A469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AECFB9"/>
        </a:accent5>
        <a:accent6>
          <a:srgbClr val="B47FC3"/>
        </a:accent6>
        <a:hlink>
          <a:srgbClr val="1B76D1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7Tgp_global_light_v2 3">
        <a:dk1>
          <a:srgbClr val="203C96"/>
        </a:dk1>
        <a:lt1>
          <a:srgbClr val="FFFFFF"/>
        </a:lt1>
        <a:dk2>
          <a:srgbClr val="000000"/>
        </a:dk2>
        <a:lt2>
          <a:srgbClr val="C0C0C0"/>
        </a:lt2>
        <a:accent1>
          <a:srgbClr val="73899F"/>
        </a:accent1>
        <a:accent2>
          <a:srgbClr val="0099FF"/>
        </a:accent2>
        <a:accent3>
          <a:srgbClr val="FFFFFF"/>
        </a:accent3>
        <a:accent4>
          <a:srgbClr val="1A327F"/>
        </a:accent4>
        <a:accent5>
          <a:srgbClr val="BCC4CD"/>
        </a:accent5>
        <a:accent6>
          <a:srgbClr val="008AE7"/>
        </a:accent6>
        <a:hlink>
          <a:srgbClr val="009999"/>
        </a:hlink>
        <a:folHlink>
          <a:srgbClr val="9EBE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</Words>
  <Application>Microsoft Office PowerPoint</Application>
  <PresentationFormat>自定义</PresentationFormat>
  <Paragraphs>21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等线</vt:lpstr>
      <vt:lpstr>黑体</vt:lpstr>
      <vt:lpstr>黑体</vt:lpstr>
      <vt:lpstr>Arial</vt:lpstr>
      <vt:lpstr>Calibri</vt:lpstr>
      <vt:lpstr>Verdana</vt:lpstr>
      <vt:lpstr>Wingdings</vt:lpstr>
      <vt:lpstr>Larissa</vt:lpstr>
      <vt:lpstr>257Tgp_global_light_v2</vt:lpstr>
      <vt:lpstr>PowerPoint 演示文稿</vt:lpstr>
      <vt:lpstr>PowerPoint 演示文稿</vt:lpstr>
      <vt:lpstr>PowerPoint 演示文稿</vt:lpstr>
    </vt:vector>
  </TitlesOfParts>
  <Company>PT-DLR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Ballentin, Antje</dc:creator>
  <cp:lastModifiedBy>Ly</cp:lastModifiedBy>
  <cp:revision>63</cp:revision>
  <cp:lastPrinted>2016-08-09T12:27:53Z</cp:lastPrinted>
  <dcterms:created xsi:type="dcterms:W3CDTF">2013-08-21T14:21:38Z</dcterms:created>
  <dcterms:modified xsi:type="dcterms:W3CDTF">2022-11-09T12:30:06Z</dcterms:modified>
</cp:coreProperties>
</file>