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1298" r:id="rId2"/>
  </p:sldIdLst>
  <p:sldSz cx="17068800" cy="9601200"/>
  <p:notesSz cx="6797675" cy="9926638"/>
  <p:defaultTextStyle>
    <a:defPPr>
      <a:defRPr lang="de-DE"/>
    </a:defPPr>
    <a:lvl1pPr marL="0" algn="l" defTabSz="1279843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9921" algn="l" defTabSz="1279843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9843" algn="l" defTabSz="1279843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9763" algn="l" defTabSz="1279843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9685" algn="l" defTabSz="1279843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99606" algn="l" defTabSz="1279843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39528" algn="l" defTabSz="1279843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79449" algn="l" defTabSz="1279843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19371" algn="l" defTabSz="1279843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70" userDrawn="1">
          <p15:clr>
            <a:srgbClr val="A4A3A4"/>
          </p15:clr>
        </p15:guide>
        <p15:guide id="2" pos="53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BC00"/>
    <a:srgbClr val="85B7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955" autoAdjust="0"/>
    <p:restoredTop sz="94660"/>
  </p:normalViewPr>
  <p:slideViewPr>
    <p:cSldViewPr>
      <p:cViewPr varScale="1">
        <p:scale>
          <a:sx n="62" d="100"/>
          <a:sy n="62" d="100"/>
        </p:scale>
        <p:origin x="989" y="38"/>
      </p:cViewPr>
      <p:guideLst>
        <p:guide orient="horz" pos="2570"/>
        <p:guide pos="53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71944-DD65-4998-91B9-C8EC5B14D1E5}" type="datetimeFigureOut">
              <a:rPr lang="zh-CN" altLang="en-US" smtClean="0"/>
              <a:t>2022/11/10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E208F3-4EAF-4853-A1E0-5A0D5B5B395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7065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25A4CD7-BD69-A509-D929-52A43FC62F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DACE03-28D0-47FB-8ECD-FA08E40BAF39}" type="slidenum">
              <a:rPr kumimoji="0" lang="en-US" altLang="zh-CN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zh-CN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93730" name="Rectangle 2">
            <a:extLst>
              <a:ext uri="{FF2B5EF4-FFF2-40B4-BE49-F238E27FC236}">
                <a16:creationId xmlns:a16="http://schemas.microsoft.com/office/drawing/2014/main" id="{4C211F76-7D05-8D8C-990F-1065173073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993731" name="Rectangle 3">
            <a:extLst>
              <a:ext uri="{FF2B5EF4-FFF2-40B4-BE49-F238E27FC236}">
                <a16:creationId xmlns:a16="http://schemas.microsoft.com/office/drawing/2014/main" id="{09599A8D-2895-777A-A7B7-61AFC6047F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80130" name="Picture 2">
            <a:extLst>
              <a:ext uri="{FF2B5EF4-FFF2-40B4-BE49-F238E27FC236}">
                <a16:creationId xmlns:a16="http://schemas.microsoft.com/office/drawing/2014/main" id="{86507E2F-D0AC-4924-2499-B408B29E9E01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127"/>
          <a:stretch>
            <a:fillRect/>
          </a:stretch>
        </p:blipFill>
        <p:spPr bwMode="auto">
          <a:xfrm>
            <a:off x="1" y="5305108"/>
            <a:ext cx="17086580" cy="4318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480131" name="Group 3">
            <a:extLst>
              <a:ext uri="{FF2B5EF4-FFF2-40B4-BE49-F238E27FC236}">
                <a16:creationId xmlns:a16="http://schemas.microsoft.com/office/drawing/2014/main" id="{ECA970F9-A53F-F57B-8FC2-E5A93B1DD2BF}"/>
              </a:ext>
            </a:extLst>
          </p:cNvPr>
          <p:cNvGrpSpPr>
            <a:grpSpLocks/>
          </p:cNvGrpSpPr>
          <p:nvPr/>
        </p:nvGrpSpPr>
        <p:grpSpPr bwMode="auto">
          <a:xfrm>
            <a:off x="3155952" y="6009641"/>
            <a:ext cx="10753936" cy="3427095"/>
            <a:chOff x="2928" y="240"/>
            <a:chExt cx="2570" cy="1488"/>
          </a:xfrm>
        </p:grpSpPr>
        <p:sp>
          <p:nvSpPr>
            <p:cNvPr id="2480132" name="Freeform 4">
              <a:extLst>
                <a:ext uri="{FF2B5EF4-FFF2-40B4-BE49-F238E27FC236}">
                  <a16:creationId xmlns:a16="http://schemas.microsoft.com/office/drawing/2014/main" id="{60F6FF3C-2AF5-15B3-5586-DD7EC9D6B45B}"/>
                </a:ext>
              </a:extLst>
            </p:cNvPr>
            <p:cNvSpPr>
              <a:spLocks/>
            </p:cNvSpPr>
            <p:nvPr/>
          </p:nvSpPr>
          <p:spPr bwMode="gray">
            <a:xfrm>
              <a:off x="2928" y="240"/>
              <a:ext cx="1062" cy="1488"/>
            </a:xfrm>
            <a:custGeom>
              <a:avLst/>
              <a:gdLst>
                <a:gd name="T0" fmla="*/ 1166 w 1280"/>
                <a:gd name="T1" fmla="*/ 14 h 1782"/>
                <a:gd name="T2" fmla="*/ 1060 w 1280"/>
                <a:gd name="T3" fmla="*/ 40 h 1782"/>
                <a:gd name="T4" fmla="*/ 916 w 1280"/>
                <a:gd name="T5" fmla="*/ 14 h 1782"/>
                <a:gd name="T6" fmla="*/ 728 w 1280"/>
                <a:gd name="T7" fmla="*/ 64 h 1782"/>
                <a:gd name="T8" fmla="*/ 656 w 1280"/>
                <a:gd name="T9" fmla="*/ 102 h 1782"/>
                <a:gd name="T10" fmla="*/ 670 w 1280"/>
                <a:gd name="T11" fmla="*/ 148 h 1782"/>
                <a:gd name="T12" fmla="*/ 546 w 1280"/>
                <a:gd name="T13" fmla="*/ 90 h 1782"/>
                <a:gd name="T14" fmla="*/ 576 w 1280"/>
                <a:gd name="T15" fmla="*/ 120 h 1782"/>
                <a:gd name="T16" fmla="*/ 536 w 1280"/>
                <a:gd name="T17" fmla="*/ 132 h 1782"/>
                <a:gd name="T18" fmla="*/ 578 w 1280"/>
                <a:gd name="T19" fmla="*/ 170 h 1782"/>
                <a:gd name="T20" fmla="*/ 622 w 1280"/>
                <a:gd name="T21" fmla="*/ 174 h 1782"/>
                <a:gd name="T22" fmla="*/ 664 w 1280"/>
                <a:gd name="T23" fmla="*/ 234 h 1782"/>
                <a:gd name="T24" fmla="*/ 522 w 1280"/>
                <a:gd name="T25" fmla="*/ 284 h 1782"/>
                <a:gd name="T26" fmla="*/ 344 w 1280"/>
                <a:gd name="T27" fmla="*/ 262 h 1782"/>
                <a:gd name="T28" fmla="*/ 72 w 1280"/>
                <a:gd name="T29" fmla="*/ 246 h 1782"/>
                <a:gd name="T30" fmla="*/ 36 w 1280"/>
                <a:gd name="T31" fmla="*/ 352 h 1782"/>
                <a:gd name="T32" fmla="*/ 62 w 1280"/>
                <a:gd name="T33" fmla="*/ 418 h 1782"/>
                <a:gd name="T34" fmla="*/ 82 w 1280"/>
                <a:gd name="T35" fmla="*/ 454 h 1782"/>
                <a:gd name="T36" fmla="*/ 112 w 1280"/>
                <a:gd name="T37" fmla="*/ 406 h 1782"/>
                <a:gd name="T38" fmla="*/ 132 w 1280"/>
                <a:gd name="T39" fmla="*/ 400 h 1782"/>
                <a:gd name="T40" fmla="*/ 170 w 1280"/>
                <a:gd name="T41" fmla="*/ 402 h 1782"/>
                <a:gd name="T42" fmla="*/ 230 w 1280"/>
                <a:gd name="T43" fmla="*/ 436 h 1782"/>
                <a:gd name="T44" fmla="*/ 310 w 1280"/>
                <a:gd name="T45" fmla="*/ 508 h 1782"/>
                <a:gd name="T46" fmla="*/ 384 w 1280"/>
                <a:gd name="T47" fmla="*/ 704 h 1782"/>
                <a:gd name="T48" fmla="*/ 470 w 1280"/>
                <a:gd name="T49" fmla="*/ 796 h 1782"/>
                <a:gd name="T50" fmla="*/ 552 w 1280"/>
                <a:gd name="T51" fmla="*/ 912 h 1782"/>
                <a:gd name="T52" fmla="*/ 710 w 1280"/>
                <a:gd name="T53" fmla="*/ 1046 h 1782"/>
                <a:gd name="T54" fmla="*/ 808 w 1280"/>
                <a:gd name="T55" fmla="*/ 1288 h 1782"/>
                <a:gd name="T56" fmla="*/ 796 w 1280"/>
                <a:gd name="T57" fmla="*/ 1708 h 1782"/>
                <a:gd name="T58" fmla="*/ 854 w 1280"/>
                <a:gd name="T59" fmla="*/ 1662 h 1782"/>
                <a:gd name="T60" fmla="*/ 880 w 1280"/>
                <a:gd name="T61" fmla="*/ 1610 h 1782"/>
                <a:gd name="T62" fmla="*/ 1042 w 1280"/>
                <a:gd name="T63" fmla="*/ 1424 h 1782"/>
                <a:gd name="T64" fmla="*/ 1144 w 1280"/>
                <a:gd name="T65" fmla="*/ 1204 h 1782"/>
                <a:gd name="T66" fmla="*/ 1014 w 1280"/>
                <a:gd name="T67" fmla="*/ 1142 h 1782"/>
                <a:gd name="T68" fmla="*/ 836 w 1280"/>
                <a:gd name="T69" fmla="*/ 1040 h 1782"/>
                <a:gd name="T70" fmla="*/ 734 w 1280"/>
                <a:gd name="T71" fmla="*/ 1026 h 1782"/>
                <a:gd name="T72" fmla="*/ 648 w 1280"/>
                <a:gd name="T73" fmla="*/ 936 h 1782"/>
                <a:gd name="T74" fmla="*/ 604 w 1280"/>
                <a:gd name="T75" fmla="*/ 810 h 1782"/>
                <a:gd name="T76" fmla="*/ 734 w 1280"/>
                <a:gd name="T77" fmla="*/ 782 h 1782"/>
                <a:gd name="T78" fmla="*/ 828 w 1280"/>
                <a:gd name="T79" fmla="*/ 632 h 1782"/>
                <a:gd name="T80" fmla="*/ 880 w 1280"/>
                <a:gd name="T81" fmla="*/ 618 h 1782"/>
                <a:gd name="T82" fmla="*/ 922 w 1280"/>
                <a:gd name="T83" fmla="*/ 586 h 1782"/>
                <a:gd name="T84" fmla="*/ 860 w 1280"/>
                <a:gd name="T85" fmla="*/ 544 h 1782"/>
                <a:gd name="T86" fmla="*/ 938 w 1280"/>
                <a:gd name="T87" fmla="*/ 578 h 1782"/>
                <a:gd name="T88" fmla="*/ 984 w 1280"/>
                <a:gd name="T89" fmla="*/ 576 h 1782"/>
                <a:gd name="T90" fmla="*/ 984 w 1280"/>
                <a:gd name="T91" fmla="*/ 540 h 1782"/>
                <a:gd name="T92" fmla="*/ 934 w 1280"/>
                <a:gd name="T93" fmla="*/ 490 h 1782"/>
                <a:gd name="T94" fmla="*/ 866 w 1280"/>
                <a:gd name="T95" fmla="*/ 426 h 1782"/>
                <a:gd name="T96" fmla="*/ 770 w 1280"/>
                <a:gd name="T97" fmla="*/ 412 h 1782"/>
                <a:gd name="T98" fmla="*/ 720 w 1280"/>
                <a:gd name="T99" fmla="*/ 512 h 1782"/>
                <a:gd name="T100" fmla="*/ 646 w 1280"/>
                <a:gd name="T101" fmla="*/ 368 h 1782"/>
                <a:gd name="T102" fmla="*/ 724 w 1280"/>
                <a:gd name="T103" fmla="*/ 316 h 1782"/>
                <a:gd name="T104" fmla="*/ 778 w 1280"/>
                <a:gd name="T105" fmla="*/ 234 h 1782"/>
                <a:gd name="T106" fmla="*/ 788 w 1280"/>
                <a:gd name="T107" fmla="*/ 350 h 1782"/>
                <a:gd name="T108" fmla="*/ 876 w 1280"/>
                <a:gd name="T109" fmla="*/ 350 h 1782"/>
                <a:gd name="T110" fmla="*/ 816 w 1280"/>
                <a:gd name="T111" fmla="*/ 250 h 1782"/>
                <a:gd name="T112" fmla="*/ 734 w 1280"/>
                <a:gd name="T113" fmla="*/ 188 h 1782"/>
                <a:gd name="T114" fmla="*/ 780 w 1280"/>
                <a:gd name="T115" fmla="*/ 128 h 1782"/>
                <a:gd name="T116" fmla="*/ 842 w 1280"/>
                <a:gd name="T117" fmla="*/ 102 h 1782"/>
                <a:gd name="T118" fmla="*/ 968 w 1280"/>
                <a:gd name="T119" fmla="*/ 208 h 1782"/>
                <a:gd name="T120" fmla="*/ 994 w 1280"/>
                <a:gd name="T121" fmla="*/ 324 h 1782"/>
                <a:gd name="T122" fmla="*/ 1154 w 1280"/>
                <a:gd name="T123" fmla="*/ 308 h 1782"/>
                <a:gd name="T124" fmla="*/ 1252 w 1280"/>
                <a:gd name="T125" fmla="*/ 202 h 1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80" h="1782">
                  <a:moveTo>
                    <a:pt x="1214" y="64"/>
                  </a:moveTo>
                  <a:lnTo>
                    <a:pt x="1230" y="60"/>
                  </a:lnTo>
                  <a:lnTo>
                    <a:pt x="1244" y="54"/>
                  </a:lnTo>
                  <a:lnTo>
                    <a:pt x="1254" y="44"/>
                  </a:lnTo>
                  <a:lnTo>
                    <a:pt x="1256" y="30"/>
                  </a:lnTo>
                  <a:lnTo>
                    <a:pt x="1250" y="12"/>
                  </a:lnTo>
                  <a:lnTo>
                    <a:pt x="1238" y="22"/>
                  </a:lnTo>
                  <a:lnTo>
                    <a:pt x="1226" y="24"/>
                  </a:lnTo>
                  <a:lnTo>
                    <a:pt x="1212" y="20"/>
                  </a:lnTo>
                  <a:lnTo>
                    <a:pt x="1198" y="16"/>
                  </a:lnTo>
                  <a:lnTo>
                    <a:pt x="1184" y="14"/>
                  </a:lnTo>
                  <a:lnTo>
                    <a:pt x="1166" y="14"/>
                  </a:lnTo>
                  <a:lnTo>
                    <a:pt x="1146" y="16"/>
                  </a:lnTo>
                  <a:lnTo>
                    <a:pt x="1130" y="18"/>
                  </a:lnTo>
                  <a:lnTo>
                    <a:pt x="1116" y="16"/>
                  </a:lnTo>
                  <a:lnTo>
                    <a:pt x="1100" y="16"/>
                  </a:lnTo>
                  <a:lnTo>
                    <a:pt x="1086" y="14"/>
                  </a:lnTo>
                  <a:lnTo>
                    <a:pt x="1074" y="18"/>
                  </a:lnTo>
                  <a:lnTo>
                    <a:pt x="1070" y="20"/>
                  </a:lnTo>
                  <a:lnTo>
                    <a:pt x="1066" y="24"/>
                  </a:lnTo>
                  <a:lnTo>
                    <a:pt x="1064" y="30"/>
                  </a:lnTo>
                  <a:lnTo>
                    <a:pt x="1062" y="34"/>
                  </a:lnTo>
                  <a:lnTo>
                    <a:pt x="1060" y="38"/>
                  </a:lnTo>
                  <a:lnTo>
                    <a:pt x="1060" y="40"/>
                  </a:lnTo>
                  <a:lnTo>
                    <a:pt x="1036" y="44"/>
                  </a:lnTo>
                  <a:lnTo>
                    <a:pt x="1012" y="44"/>
                  </a:lnTo>
                  <a:lnTo>
                    <a:pt x="986" y="46"/>
                  </a:lnTo>
                  <a:lnTo>
                    <a:pt x="960" y="50"/>
                  </a:lnTo>
                  <a:lnTo>
                    <a:pt x="936" y="58"/>
                  </a:lnTo>
                  <a:lnTo>
                    <a:pt x="912" y="62"/>
                  </a:lnTo>
                  <a:lnTo>
                    <a:pt x="884" y="62"/>
                  </a:lnTo>
                  <a:lnTo>
                    <a:pt x="886" y="48"/>
                  </a:lnTo>
                  <a:lnTo>
                    <a:pt x="894" y="38"/>
                  </a:lnTo>
                  <a:lnTo>
                    <a:pt x="902" y="30"/>
                  </a:lnTo>
                  <a:lnTo>
                    <a:pt x="910" y="22"/>
                  </a:lnTo>
                  <a:lnTo>
                    <a:pt x="916" y="14"/>
                  </a:lnTo>
                  <a:lnTo>
                    <a:pt x="916" y="0"/>
                  </a:lnTo>
                  <a:lnTo>
                    <a:pt x="882" y="0"/>
                  </a:lnTo>
                  <a:lnTo>
                    <a:pt x="844" y="6"/>
                  </a:lnTo>
                  <a:lnTo>
                    <a:pt x="810" y="12"/>
                  </a:lnTo>
                  <a:lnTo>
                    <a:pt x="790" y="16"/>
                  </a:lnTo>
                  <a:lnTo>
                    <a:pt x="766" y="18"/>
                  </a:lnTo>
                  <a:lnTo>
                    <a:pt x="738" y="20"/>
                  </a:lnTo>
                  <a:lnTo>
                    <a:pt x="712" y="26"/>
                  </a:lnTo>
                  <a:lnTo>
                    <a:pt x="690" y="34"/>
                  </a:lnTo>
                  <a:lnTo>
                    <a:pt x="676" y="46"/>
                  </a:lnTo>
                  <a:lnTo>
                    <a:pt x="700" y="56"/>
                  </a:lnTo>
                  <a:lnTo>
                    <a:pt x="728" y="64"/>
                  </a:lnTo>
                  <a:lnTo>
                    <a:pt x="754" y="68"/>
                  </a:lnTo>
                  <a:lnTo>
                    <a:pt x="728" y="68"/>
                  </a:lnTo>
                  <a:lnTo>
                    <a:pt x="702" y="70"/>
                  </a:lnTo>
                  <a:lnTo>
                    <a:pt x="676" y="68"/>
                  </a:lnTo>
                  <a:lnTo>
                    <a:pt x="658" y="64"/>
                  </a:lnTo>
                  <a:lnTo>
                    <a:pt x="642" y="58"/>
                  </a:lnTo>
                  <a:lnTo>
                    <a:pt x="624" y="54"/>
                  </a:lnTo>
                  <a:lnTo>
                    <a:pt x="602" y="54"/>
                  </a:lnTo>
                  <a:lnTo>
                    <a:pt x="614" y="78"/>
                  </a:lnTo>
                  <a:lnTo>
                    <a:pt x="626" y="92"/>
                  </a:lnTo>
                  <a:lnTo>
                    <a:pt x="640" y="100"/>
                  </a:lnTo>
                  <a:lnTo>
                    <a:pt x="656" y="102"/>
                  </a:lnTo>
                  <a:lnTo>
                    <a:pt x="676" y="102"/>
                  </a:lnTo>
                  <a:lnTo>
                    <a:pt x="698" y="102"/>
                  </a:lnTo>
                  <a:lnTo>
                    <a:pt x="692" y="106"/>
                  </a:lnTo>
                  <a:lnTo>
                    <a:pt x="686" y="112"/>
                  </a:lnTo>
                  <a:lnTo>
                    <a:pt x="682" y="118"/>
                  </a:lnTo>
                  <a:lnTo>
                    <a:pt x="676" y="124"/>
                  </a:lnTo>
                  <a:lnTo>
                    <a:pt x="672" y="128"/>
                  </a:lnTo>
                  <a:lnTo>
                    <a:pt x="676" y="132"/>
                  </a:lnTo>
                  <a:lnTo>
                    <a:pt x="680" y="138"/>
                  </a:lnTo>
                  <a:lnTo>
                    <a:pt x="684" y="142"/>
                  </a:lnTo>
                  <a:lnTo>
                    <a:pt x="688" y="146"/>
                  </a:lnTo>
                  <a:lnTo>
                    <a:pt x="670" y="148"/>
                  </a:lnTo>
                  <a:lnTo>
                    <a:pt x="656" y="144"/>
                  </a:lnTo>
                  <a:lnTo>
                    <a:pt x="644" y="134"/>
                  </a:lnTo>
                  <a:lnTo>
                    <a:pt x="634" y="124"/>
                  </a:lnTo>
                  <a:lnTo>
                    <a:pt x="624" y="112"/>
                  </a:lnTo>
                  <a:lnTo>
                    <a:pt x="612" y="104"/>
                  </a:lnTo>
                  <a:lnTo>
                    <a:pt x="598" y="100"/>
                  </a:lnTo>
                  <a:lnTo>
                    <a:pt x="576" y="104"/>
                  </a:lnTo>
                  <a:lnTo>
                    <a:pt x="580" y="108"/>
                  </a:lnTo>
                  <a:lnTo>
                    <a:pt x="584" y="114"/>
                  </a:lnTo>
                  <a:lnTo>
                    <a:pt x="572" y="104"/>
                  </a:lnTo>
                  <a:lnTo>
                    <a:pt x="560" y="96"/>
                  </a:lnTo>
                  <a:lnTo>
                    <a:pt x="546" y="90"/>
                  </a:lnTo>
                  <a:lnTo>
                    <a:pt x="532" y="88"/>
                  </a:lnTo>
                  <a:lnTo>
                    <a:pt x="518" y="94"/>
                  </a:lnTo>
                  <a:lnTo>
                    <a:pt x="530" y="100"/>
                  </a:lnTo>
                  <a:lnTo>
                    <a:pt x="538" y="104"/>
                  </a:lnTo>
                  <a:lnTo>
                    <a:pt x="552" y="106"/>
                  </a:lnTo>
                  <a:lnTo>
                    <a:pt x="558" y="106"/>
                  </a:lnTo>
                  <a:lnTo>
                    <a:pt x="562" y="108"/>
                  </a:lnTo>
                  <a:lnTo>
                    <a:pt x="566" y="110"/>
                  </a:lnTo>
                  <a:lnTo>
                    <a:pt x="570" y="116"/>
                  </a:lnTo>
                  <a:lnTo>
                    <a:pt x="574" y="118"/>
                  </a:lnTo>
                  <a:lnTo>
                    <a:pt x="574" y="118"/>
                  </a:lnTo>
                  <a:lnTo>
                    <a:pt x="576" y="120"/>
                  </a:lnTo>
                  <a:lnTo>
                    <a:pt x="576" y="124"/>
                  </a:lnTo>
                  <a:lnTo>
                    <a:pt x="576" y="126"/>
                  </a:lnTo>
                  <a:lnTo>
                    <a:pt x="574" y="130"/>
                  </a:lnTo>
                  <a:lnTo>
                    <a:pt x="570" y="134"/>
                  </a:lnTo>
                  <a:lnTo>
                    <a:pt x="568" y="136"/>
                  </a:lnTo>
                  <a:lnTo>
                    <a:pt x="566" y="138"/>
                  </a:lnTo>
                  <a:lnTo>
                    <a:pt x="562" y="138"/>
                  </a:lnTo>
                  <a:lnTo>
                    <a:pt x="556" y="138"/>
                  </a:lnTo>
                  <a:lnTo>
                    <a:pt x="552" y="136"/>
                  </a:lnTo>
                  <a:lnTo>
                    <a:pt x="546" y="134"/>
                  </a:lnTo>
                  <a:lnTo>
                    <a:pt x="540" y="132"/>
                  </a:lnTo>
                  <a:lnTo>
                    <a:pt x="536" y="132"/>
                  </a:lnTo>
                  <a:lnTo>
                    <a:pt x="536" y="136"/>
                  </a:lnTo>
                  <a:lnTo>
                    <a:pt x="536" y="142"/>
                  </a:lnTo>
                  <a:lnTo>
                    <a:pt x="538" y="148"/>
                  </a:lnTo>
                  <a:lnTo>
                    <a:pt x="542" y="152"/>
                  </a:lnTo>
                  <a:lnTo>
                    <a:pt x="546" y="154"/>
                  </a:lnTo>
                  <a:lnTo>
                    <a:pt x="552" y="156"/>
                  </a:lnTo>
                  <a:lnTo>
                    <a:pt x="556" y="158"/>
                  </a:lnTo>
                  <a:lnTo>
                    <a:pt x="562" y="160"/>
                  </a:lnTo>
                  <a:lnTo>
                    <a:pt x="566" y="162"/>
                  </a:lnTo>
                  <a:lnTo>
                    <a:pt x="570" y="166"/>
                  </a:lnTo>
                  <a:lnTo>
                    <a:pt x="574" y="168"/>
                  </a:lnTo>
                  <a:lnTo>
                    <a:pt x="578" y="170"/>
                  </a:lnTo>
                  <a:lnTo>
                    <a:pt x="582" y="172"/>
                  </a:lnTo>
                  <a:lnTo>
                    <a:pt x="588" y="172"/>
                  </a:lnTo>
                  <a:lnTo>
                    <a:pt x="592" y="172"/>
                  </a:lnTo>
                  <a:lnTo>
                    <a:pt x="596" y="172"/>
                  </a:lnTo>
                  <a:lnTo>
                    <a:pt x="600" y="170"/>
                  </a:lnTo>
                  <a:lnTo>
                    <a:pt x="602" y="168"/>
                  </a:lnTo>
                  <a:lnTo>
                    <a:pt x="604" y="164"/>
                  </a:lnTo>
                  <a:lnTo>
                    <a:pt x="606" y="166"/>
                  </a:lnTo>
                  <a:lnTo>
                    <a:pt x="608" y="164"/>
                  </a:lnTo>
                  <a:lnTo>
                    <a:pt x="612" y="162"/>
                  </a:lnTo>
                  <a:lnTo>
                    <a:pt x="616" y="168"/>
                  </a:lnTo>
                  <a:lnTo>
                    <a:pt x="622" y="174"/>
                  </a:lnTo>
                  <a:lnTo>
                    <a:pt x="634" y="180"/>
                  </a:lnTo>
                  <a:lnTo>
                    <a:pt x="646" y="184"/>
                  </a:lnTo>
                  <a:lnTo>
                    <a:pt x="660" y="190"/>
                  </a:lnTo>
                  <a:lnTo>
                    <a:pt x="672" y="202"/>
                  </a:lnTo>
                  <a:lnTo>
                    <a:pt x="664" y="204"/>
                  </a:lnTo>
                  <a:lnTo>
                    <a:pt x="660" y="206"/>
                  </a:lnTo>
                  <a:lnTo>
                    <a:pt x="656" y="208"/>
                  </a:lnTo>
                  <a:lnTo>
                    <a:pt x="654" y="212"/>
                  </a:lnTo>
                  <a:lnTo>
                    <a:pt x="652" y="216"/>
                  </a:lnTo>
                  <a:lnTo>
                    <a:pt x="648" y="220"/>
                  </a:lnTo>
                  <a:lnTo>
                    <a:pt x="644" y="224"/>
                  </a:lnTo>
                  <a:lnTo>
                    <a:pt x="664" y="234"/>
                  </a:lnTo>
                  <a:lnTo>
                    <a:pt x="678" y="250"/>
                  </a:lnTo>
                  <a:lnTo>
                    <a:pt x="682" y="270"/>
                  </a:lnTo>
                  <a:lnTo>
                    <a:pt x="672" y="268"/>
                  </a:lnTo>
                  <a:lnTo>
                    <a:pt x="654" y="268"/>
                  </a:lnTo>
                  <a:lnTo>
                    <a:pt x="632" y="270"/>
                  </a:lnTo>
                  <a:lnTo>
                    <a:pt x="612" y="274"/>
                  </a:lnTo>
                  <a:lnTo>
                    <a:pt x="598" y="280"/>
                  </a:lnTo>
                  <a:lnTo>
                    <a:pt x="592" y="284"/>
                  </a:lnTo>
                  <a:lnTo>
                    <a:pt x="586" y="290"/>
                  </a:lnTo>
                  <a:lnTo>
                    <a:pt x="580" y="296"/>
                  </a:lnTo>
                  <a:lnTo>
                    <a:pt x="552" y="290"/>
                  </a:lnTo>
                  <a:lnTo>
                    <a:pt x="522" y="284"/>
                  </a:lnTo>
                  <a:lnTo>
                    <a:pt x="496" y="284"/>
                  </a:lnTo>
                  <a:lnTo>
                    <a:pt x="472" y="290"/>
                  </a:lnTo>
                  <a:lnTo>
                    <a:pt x="450" y="294"/>
                  </a:lnTo>
                  <a:lnTo>
                    <a:pt x="432" y="288"/>
                  </a:lnTo>
                  <a:lnTo>
                    <a:pt x="416" y="284"/>
                  </a:lnTo>
                  <a:lnTo>
                    <a:pt x="408" y="278"/>
                  </a:lnTo>
                  <a:lnTo>
                    <a:pt x="402" y="272"/>
                  </a:lnTo>
                  <a:lnTo>
                    <a:pt x="394" y="260"/>
                  </a:lnTo>
                  <a:lnTo>
                    <a:pt x="384" y="256"/>
                  </a:lnTo>
                  <a:lnTo>
                    <a:pt x="372" y="254"/>
                  </a:lnTo>
                  <a:lnTo>
                    <a:pt x="358" y="258"/>
                  </a:lnTo>
                  <a:lnTo>
                    <a:pt x="344" y="262"/>
                  </a:lnTo>
                  <a:lnTo>
                    <a:pt x="330" y="266"/>
                  </a:lnTo>
                  <a:lnTo>
                    <a:pt x="306" y="272"/>
                  </a:lnTo>
                  <a:lnTo>
                    <a:pt x="292" y="272"/>
                  </a:lnTo>
                  <a:lnTo>
                    <a:pt x="280" y="270"/>
                  </a:lnTo>
                  <a:lnTo>
                    <a:pt x="270" y="266"/>
                  </a:lnTo>
                  <a:lnTo>
                    <a:pt x="260" y="260"/>
                  </a:lnTo>
                  <a:lnTo>
                    <a:pt x="248" y="252"/>
                  </a:lnTo>
                  <a:lnTo>
                    <a:pt x="228" y="244"/>
                  </a:lnTo>
                  <a:lnTo>
                    <a:pt x="196" y="236"/>
                  </a:lnTo>
                  <a:lnTo>
                    <a:pt x="156" y="234"/>
                  </a:lnTo>
                  <a:lnTo>
                    <a:pt x="114" y="238"/>
                  </a:lnTo>
                  <a:lnTo>
                    <a:pt x="72" y="246"/>
                  </a:lnTo>
                  <a:lnTo>
                    <a:pt x="34" y="256"/>
                  </a:lnTo>
                  <a:lnTo>
                    <a:pt x="4" y="272"/>
                  </a:lnTo>
                  <a:lnTo>
                    <a:pt x="6" y="276"/>
                  </a:lnTo>
                  <a:lnTo>
                    <a:pt x="8" y="280"/>
                  </a:lnTo>
                  <a:lnTo>
                    <a:pt x="22" y="284"/>
                  </a:lnTo>
                  <a:lnTo>
                    <a:pt x="32" y="294"/>
                  </a:lnTo>
                  <a:lnTo>
                    <a:pt x="40" y="306"/>
                  </a:lnTo>
                  <a:lnTo>
                    <a:pt x="44" y="322"/>
                  </a:lnTo>
                  <a:lnTo>
                    <a:pt x="22" y="326"/>
                  </a:lnTo>
                  <a:lnTo>
                    <a:pt x="0" y="334"/>
                  </a:lnTo>
                  <a:lnTo>
                    <a:pt x="16" y="346"/>
                  </a:lnTo>
                  <a:lnTo>
                    <a:pt x="36" y="352"/>
                  </a:lnTo>
                  <a:lnTo>
                    <a:pt x="56" y="358"/>
                  </a:lnTo>
                  <a:lnTo>
                    <a:pt x="56" y="358"/>
                  </a:lnTo>
                  <a:lnTo>
                    <a:pt x="56" y="358"/>
                  </a:lnTo>
                  <a:lnTo>
                    <a:pt x="30" y="364"/>
                  </a:lnTo>
                  <a:lnTo>
                    <a:pt x="4" y="372"/>
                  </a:lnTo>
                  <a:lnTo>
                    <a:pt x="10" y="392"/>
                  </a:lnTo>
                  <a:lnTo>
                    <a:pt x="20" y="404"/>
                  </a:lnTo>
                  <a:lnTo>
                    <a:pt x="34" y="408"/>
                  </a:lnTo>
                  <a:lnTo>
                    <a:pt x="48" y="406"/>
                  </a:lnTo>
                  <a:lnTo>
                    <a:pt x="54" y="410"/>
                  </a:lnTo>
                  <a:lnTo>
                    <a:pt x="58" y="412"/>
                  </a:lnTo>
                  <a:lnTo>
                    <a:pt x="62" y="418"/>
                  </a:lnTo>
                  <a:lnTo>
                    <a:pt x="64" y="422"/>
                  </a:lnTo>
                  <a:lnTo>
                    <a:pt x="64" y="428"/>
                  </a:lnTo>
                  <a:lnTo>
                    <a:pt x="62" y="432"/>
                  </a:lnTo>
                  <a:lnTo>
                    <a:pt x="54" y="440"/>
                  </a:lnTo>
                  <a:lnTo>
                    <a:pt x="44" y="448"/>
                  </a:lnTo>
                  <a:lnTo>
                    <a:pt x="36" y="458"/>
                  </a:lnTo>
                  <a:lnTo>
                    <a:pt x="34" y="470"/>
                  </a:lnTo>
                  <a:lnTo>
                    <a:pt x="44" y="468"/>
                  </a:lnTo>
                  <a:lnTo>
                    <a:pt x="56" y="464"/>
                  </a:lnTo>
                  <a:lnTo>
                    <a:pt x="66" y="460"/>
                  </a:lnTo>
                  <a:lnTo>
                    <a:pt x="76" y="458"/>
                  </a:lnTo>
                  <a:lnTo>
                    <a:pt x="82" y="454"/>
                  </a:lnTo>
                  <a:lnTo>
                    <a:pt x="90" y="448"/>
                  </a:lnTo>
                  <a:lnTo>
                    <a:pt x="94" y="442"/>
                  </a:lnTo>
                  <a:lnTo>
                    <a:pt x="96" y="438"/>
                  </a:lnTo>
                  <a:lnTo>
                    <a:pt x="96" y="434"/>
                  </a:lnTo>
                  <a:lnTo>
                    <a:pt x="98" y="428"/>
                  </a:lnTo>
                  <a:lnTo>
                    <a:pt x="98" y="422"/>
                  </a:lnTo>
                  <a:lnTo>
                    <a:pt x="98" y="420"/>
                  </a:lnTo>
                  <a:lnTo>
                    <a:pt x="98" y="416"/>
                  </a:lnTo>
                  <a:lnTo>
                    <a:pt x="100" y="414"/>
                  </a:lnTo>
                  <a:lnTo>
                    <a:pt x="102" y="412"/>
                  </a:lnTo>
                  <a:lnTo>
                    <a:pt x="106" y="410"/>
                  </a:lnTo>
                  <a:lnTo>
                    <a:pt x="112" y="406"/>
                  </a:lnTo>
                  <a:lnTo>
                    <a:pt x="116" y="400"/>
                  </a:lnTo>
                  <a:lnTo>
                    <a:pt x="120" y="396"/>
                  </a:lnTo>
                  <a:lnTo>
                    <a:pt x="124" y="392"/>
                  </a:lnTo>
                  <a:lnTo>
                    <a:pt x="124" y="390"/>
                  </a:lnTo>
                  <a:lnTo>
                    <a:pt x="128" y="388"/>
                  </a:lnTo>
                  <a:lnTo>
                    <a:pt x="130" y="388"/>
                  </a:lnTo>
                  <a:lnTo>
                    <a:pt x="134" y="388"/>
                  </a:lnTo>
                  <a:lnTo>
                    <a:pt x="136" y="390"/>
                  </a:lnTo>
                  <a:lnTo>
                    <a:pt x="136" y="392"/>
                  </a:lnTo>
                  <a:lnTo>
                    <a:pt x="136" y="394"/>
                  </a:lnTo>
                  <a:lnTo>
                    <a:pt x="134" y="398"/>
                  </a:lnTo>
                  <a:lnTo>
                    <a:pt x="132" y="400"/>
                  </a:lnTo>
                  <a:lnTo>
                    <a:pt x="130" y="404"/>
                  </a:lnTo>
                  <a:lnTo>
                    <a:pt x="130" y="406"/>
                  </a:lnTo>
                  <a:lnTo>
                    <a:pt x="130" y="408"/>
                  </a:lnTo>
                  <a:lnTo>
                    <a:pt x="134" y="408"/>
                  </a:lnTo>
                  <a:lnTo>
                    <a:pt x="138" y="406"/>
                  </a:lnTo>
                  <a:lnTo>
                    <a:pt x="144" y="402"/>
                  </a:lnTo>
                  <a:lnTo>
                    <a:pt x="148" y="400"/>
                  </a:lnTo>
                  <a:lnTo>
                    <a:pt x="154" y="398"/>
                  </a:lnTo>
                  <a:lnTo>
                    <a:pt x="160" y="396"/>
                  </a:lnTo>
                  <a:lnTo>
                    <a:pt x="164" y="398"/>
                  </a:lnTo>
                  <a:lnTo>
                    <a:pt x="168" y="400"/>
                  </a:lnTo>
                  <a:lnTo>
                    <a:pt x="170" y="402"/>
                  </a:lnTo>
                  <a:lnTo>
                    <a:pt x="174" y="406"/>
                  </a:lnTo>
                  <a:lnTo>
                    <a:pt x="178" y="410"/>
                  </a:lnTo>
                  <a:lnTo>
                    <a:pt x="182" y="412"/>
                  </a:lnTo>
                  <a:lnTo>
                    <a:pt x="186" y="416"/>
                  </a:lnTo>
                  <a:lnTo>
                    <a:pt x="192" y="418"/>
                  </a:lnTo>
                  <a:lnTo>
                    <a:pt x="198" y="418"/>
                  </a:lnTo>
                  <a:lnTo>
                    <a:pt x="204" y="418"/>
                  </a:lnTo>
                  <a:lnTo>
                    <a:pt x="212" y="420"/>
                  </a:lnTo>
                  <a:lnTo>
                    <a:pt x="218" y="422"/>
                  </a:lnTo>
                  <a:lnTo>
                    <a:pt x="222" y="426"/>
                  </a:lnTo>
                  <a:lnTo>
                    <a:pt x="226" y="430"/>
                  </a:lnTo>
                  <a:lnTo>
                    <a:pt x="230" y="436"/>
                  </a:lnTo>
                  <a:lnTo>
                    <a:pt x="238" y="446"/>
                  </a:lnTo>
                  <a:lnTo>
                    <a:pt x="248" y="456"/>
                  </a:lnTo>
                  <a:lnTo>
                    <a:pt x="260" y="464"/>
                  </a:lnTo>
                  <a:lnTo>
                    <a:pt x="274" y="476"/>
                  </a:lnTo>
                  <a:lnTo>
                    <a:pt x="288" y="486"/>
                  </a:lnTo>
                  <a:lnTo>
                    <a:pt x="292" y="488"/>
                  </a:lnTo>
                  <a:lnTo>
                    <a:pt x="298" y="490"/>
                  </a:lnTo>
                  <a:lnTo>
                    <a:pt x="302" y="492"/>
                  </a:lnTo>
                  <a:lnTo>
                    <a:pt x="306" y="494"/>
                  </a:lnTo>
                  <a:lnTo>
                    <a:pt x="308" y="498"/>
                  </a:lnTo>
                  <a:lnTo>
                    <a:pt x="310" y="502"/>
                  </a:lnTo>
                  <a:lnTo>
                    <a:pt x="310" y="508"/>
                  </a:lnTo>
                  <a:lnTo>
                    <a:pt x="312" y="512"/>
                  </a:lnTo>
                  <a:lnTo>
                    <a:pt x="320" y="530"/>
                  </a:lnTo>
                  <a:lnTo>
                    <a:pt x="330" y="546"/>
                  </a:lnTo>
                  <a:lnTo>
                    <a:pt x="334" y="552"/>
                  </a:lnTo>
                  <a:lnTo>
                    <a:pt x="340" y="558"/>
                  </a:lnTo>
                  <a:lnTo>
                    <a:pt x="348" y="562"/>
                  </a:lnTo>
                  <a:lnTo>
                    <a:pt x="350" y="598"/>
                  </a:lnTo>
                  <a:lnTo>
                    <a:pt x="354" y="634"/>
                  </a:lnTo>
                  <a:lnTo>
                    <a:pt x="362" y="668"/>
                  </a:lnTo>
                  <a:lnTo>
                    <a:pt x="368" y="678"/>
                  </a:lnTo>
                  <a:lnTo>
                    <a:pt x="376" y="692"/>
                  </a:lnTo>
                  <a:lnTo>
                    <a:pt x="384" y="704"/>
                  </a:lnTo>
                  <a:lnTo>
                    <a:pt x="390" y="714"/>
                  </a:lnTo>
                  <a:lnTo>
                    <a:pt x="394" y="716"/>
                  </a:lnTo>
                  <a:lnTo>
                    <a:pt x="400" y="718"/>
                  </a:lnTo>
                  <a:lnTo>
                    <a:pt x="406" y="720"/>
                  </a:lnTo>
                  <a:lnTo>
                    <a:pt x="410" y="722"/>
                  </a:lnTo>
                  <a:lnTo>
                    <a:pt x="416" y="722"/>
                  </a:lnTo>
                  <a:lnTo>
                    <a:pt x="418" y="724"/>
                  </a:lnTo>
                  <a:lnTo>
                    <a:pt x="428" y="740"/>
                  </a:lnTo>
                  <a:lnTo>
                    <a:pt x="434" y="758"/>
                  </a:lnTo>
                  <a:lnTo>
                    <a:pt x="442" y="774"/>
                  </a:lnTo>
                  <a:lnTo>
                    <a:pt x="454" y="788"/>
                  </a:lnTo>
                  <a:lnTo>
                    <a:pt x="470" y="796"/>
                  </a:lnTo>
                  <a:lnTo>
                    <a:pt x="486" y="806"/>
                  </a:lnTo>
                  <a:lnTo>
                    <a:pt x="498" y="818"/>
                  </a:lnTo>
                  <a:lnTo>
                    <a:pt x="502" y="830"/>
                  </a:lnTo>
                  <a:lnTo>
                    <a:pt x="502" y="844"/>
                  </a:lnTo>
                  <a:lnTo>
                    <a:pt x="502" y="856"/>
                  </a:lnTo>
                  <a:lnTo>
                    <a:pt x="506" y="868"/>
                  </a:lnTo>
                  <a:lnTo>
                    <a:pt x="514" y="874"/>
                  </a:lnTo>
                  <a:lnTo>
                    <a:pt x="524" y="878"/>
                  </a:lnTo>
                  <a:lnTo>
                    <a:pt x="534" y="880"/>
                  </a:lnTo>
                  <a:lnTo>
                    <a:pt x="544" y="888"/>
                  </a:lnTo>
                  <a:lnTo>
                    <a:pt x="550" y="900"/>
                  </a:lnTo>
                  <a:lnTo>
                    <a:pt x="552" y="912"/>
                  </a:lnTo>
                  <a:lnTo>
                    <a:pt x="556" y="924"/>
                  </a:lnTo>
                  <a:lnTo>
                    <a:pt x="566" y="938"/>
                  </a:lnTo>
                  <a:lnTo>
                    <a:pt x="576" y="944"/>
                  </a:lnTo>
                  <a:lnTo>
                    <a:pt x="586" y="946"/>
                  </a:lnTo>
                  <a:lnTo>
                    <a:pt x="594" y="948"/>
                  </a:lnTo>
                  <a:lnTo>
                    <a:pt x="604" y="950"/>
                  </a:lnTo>
                  <a:lnTo>
                    <a:pt x="626" y="958"/>
                  </a:lnTo>
                  <a:lnTo>
                    <a:pt x="648" y="968"/>
                  </a:lnTo>
                  <a:lnTo>
                    <a:pt x="670" y="982"/>
                  </a:lnTo>
                  <a:lnTo>
                    <a:pt x="688" y="1000"/>
                  </a:lnTo>
                  <a:lnTo>
                    <a:pt x="702" y="1020"/>
                  </a:lnTo>
                  <a:lnTo>
                    <a:pt x="710" y="1046"/>
                  </a:lnTo>
                  <a:lnTo>
                    <a:pt x="738" y="1054"/>
                  </a:lnTo>
                  <a:lnTo>
                    <a:pt x="756" y="1062"/>
                  </a:lnTo>
                  <a:lnTo>
                    <a:pt x="766" y="1072"/>
                  </a:lnTo>
                  <a:lnTo>
                    <a:pt x="768" y="1084"/>
                  </a:lnTo>
                  <a:lnTo>
                    <a:pt x="766" y="1104"/>
                  </a:lnTo>
                  <a:lnTo>
                    <a:pt x="758" y="1130"/>
                  </a:lnTo>
                  <a:lnTo>
                    <a:pt x="754" y="1160"/>
                  </a:lnTo>
                  <a:lnTo>
                    <a:pt x="754" y="1184"/>
                  </a:lnTo>
                  <a:lnTo>
                    <a:pt x="760" y="1206"/>
                  </a:lnTo>
                  <a:lnTo>
                    <a:pt x="770" y="1226"/>
                  </a:lnTo>
                  <a:lnTo>
                    <a:pt x="784" y="1248"/>
                  </a:lnTo>
                  <a:lnTo>
                    <a:pt x="808" y="1288"/>
                  </a:lnTo>
                  <a:lnTo>
                    <a:pt x="828" y="1326"/>
                  </a:lnTo>
                  <a:lnTo>
                    <a:pt x="844" y="1364"/>
                  </a:lnTo>
                  <a:lnTo>
                    <a:pt x="850" y="1406"/>
                  </a:lnTo>
                  <a:lnTo>
                    <a:pt x="848" y="1444"/>
                  </a:lnTo>
                  <a:lnTo>
                    <a:pt x="840" y="1482"/>
                  </a:lnTo>
                  <a:lnTo>
                    <a:pt x="828" y="1518"/>
                  </a:lnTo>
                  <a:lnTo>
                    <a:pt x="820" y="1558"/>
                  </a:lnTo>
                  <a:lnTo>
                    <a:pt x="816" y="1598"/>
                  </a:lnTo>
                  <a:lnTo>
                    <a:pt x="814" y="1636"/>
                  </a:lnTo>
                  <a:lnTo>
                    <a:pt x="808" y="1660"/>
                  </a:lnTo>
                  <a:lnTo>
                    <a:pt x="800" y="1684"/>
                  </a:lnTo>
                  <a:lnTo>
                    <a:pt x="796" y="1708"/>
                  </a:lnTo>
                  <a:lnTo>
                    <a:pt x="796" y="1734"/>
                  </a:lnTo>
                  <a:lnTo>
                    <a:pt x="804" y="1762"/>
                  </a:lnTo>
                  <a:lnTo>
                    <a:pt x="814" y="1776"/>
                  </a:lnTo>
                  <a:lnTo>
                    <a:pt x="824" y="1782"/>
                  </a:lnTo>
                  <a:lnTo>
                    <a:pt x="836" y="1780"/>
                  </a:lnTo>
                  <a:lnTo>
                    <a:pt x="846" y="1772"/>
                  </a:lnTo>
                  <a:lnTo>
                    <a:pt x="854" y="1758"/>
                  </a:lnTo>
                  <a:lnTo>
                    <a:pt x="858" y="1740"/>
                  </a:lnTo>
                  <a:lnTo>
                    <a:pt x="860" y="1720"/>
                  </a:lnTo>
                  <a:lnTo>
                    <a:pt x="858" y="1704"/>
                  </a:lnTo>
                  <a:lnTo>
                    <a:pt x="852" y="1684"/>
                  </a:lnTo>
                  <a:lnTo>
                    <a:pt x="854" y="1662"/>
                  </a:lnTo>
                  <a:lnTo>
                    <a:pt x="856" y="1658"/>
                  </a:lnTo>
                  <a:lnTo>
                    <a:pt x="860" y="1654"/>
                  </a:lnTo>
                  <a:lnTo>
                    <a:pt x="864" y="1652"/>
                  </a:lnTo>
                  <a:lnTo>
                    <a:pt x="868" y="1650"/>
                  </a:lnTo>
                  <a:lnTo>
                    <a:pt x="872" y="1646"/>
                  </a:lnTo>
                  <a:lnTo>
                    <a:pt x="876" y="1642"/>
                  </a:lnTo>
                  <a:lnTo>
                    <a:pt x="876" y="1638"/>
                  </a:lnTo>
                  <a:lnTo>
                    <a:pt x="878" y="1632"/>
                  </a:lnTo>
                  <a:lnTo>
                    <a:pt x="878" y="1626"/>
                  </a:lnTo>
                  <a:lnTo>
                    <a:pt x="878" y="1620"/>
                  </a:lnTo>
                  <a:lnTo>
                    <a:pt x="878" y="1614"/>
                  </a:lnTo>
                  <a:lnTo>
                    <a:pt x="880" y="1610"/>
                  </a:lnTo>
                  <a:lnTo>
                    <a:pt x="888" y="1600"/>
                  </a:lnTo>
                  <a:lnTo>
                    <a:pt x="902" y="1588"/>
                  </a:lnTo>
                  <a:lnTo>
                    <a:pt x="914" y="1578"/>
                  </a:lnTo>
                  <a:lnTo>
                    <a:pt x="928" y="1566"/>
                  </a:lnTo>
                  <a:lnTo>
                    <a:pt x="936" y="1556"/>
                  </a:lnTo>
                  <a:lnTo>
                    <a:pt x="940" y="1542"/>
                  </a:lnTo>
                  <a:lnTo>
                    <a:pt x="936" y="1528"/>
                  </a:lnTo>
                  <a:lnTo>
                    <a:pt x="968" y="1512"/>
                  </a:lnTo>
                  <a:lnTo>
                    <a:pt x="994" y="1494"/>
                  </a:lnTo>
                  <a:lnTo>
                    <a:pt x="1012" y="1474"/>
                  </a:lnTo>
                  <a:lnTo>
                    <a:pt x="1028" y="1450"/>
                  </a:lnTo>
                  <a:lnTo>
                    <a:pt x="1042" y="1424"/>
                  </a:lnTo>
                  <a:lnTo>
                    <a:pt x="1056" y="1398"/>
                  </a:lnTo>
                  <a:lnTo>
                    <a:pt x="1070" y="1370"/>
                  </a:lnTo>
                  <a:lnTo>
                    <a:pt x="1084" y="1356"/>
                  </a:lnTo>
                  <a:lnTo>
                    <a:pt x="1100" y="1340"/>
                  </a:lnTo>
                  <a:lnTo>
                    <a:pt x="1112" y="1324"/>
                  </a:lnTo>
                  <a:lnTo>
                    <a:pt x="1114" y="1310"/>
                  </a:lnTo>
                  <a:lnTo>
                    <a:pt x="1114" y="1296"/>
                  </a:lnTo>
                  <a:lnTo>
                    <a:pt x="1116" y="1282"/>
                  </a:lnTo>
                  <a:lnTo>
                    <a:pt x="1124" y="1262"/>
                  </a:lnTo>
                  <a:lnTo>
                    <a:pt x="1136" y="1242"/>
                  </a:lnTo>
                  <a:lnTo>
                    <a:pt x="1144" y="1222"/>
                  </a:lnTo>
                  <a:lnTo>
                    <a:pt x="1144" y="1204"/>
                  </a:lnTo>
                  <a:lnTo>
                    <a:pt x="1136" y="1190"/>
                  </a:lnTo>
                  <a:lnTo>
                    <a:pt x="1126" y="1182"/>
                  </a:lnTo>
                  <a:lnTo>
                    <a:pt x="1112" y="1180"/>
                  </a:lnTo>
                  <a:lnTo>
                    <a:pt x="1098" y="1178"/>
                  </a:lnTo>
                  <a:lnTo>
                    <a:pt x="1082" y="1172"/>
                  </a:lnTo>
                  <a:lnTo>
                    <a:pt x="1070" y="1164"/>
                  </a:lnTo>
                  <a:lnTo>
                    <a:pt x="1060" y="1154"/>
                  </a:lnTo>
                  <a:lnTo>
                    <a:pt x="1050" y="1144"/>
                  </a:lnTo>
                  <a:lnTo>
                    <a:pt x="1042" y="1142"/>
                  </a:lnTo>
                  <a:lnTo>
                    <a:pt x="1032" y="1144"/>
                  </a:lnTo>
                  <a:lnTo>
                    <a:pt x="1022" y="1144"/>
                  </a:lnTo>
                  <a:lnTo>
                    <a:pt x="1014" y="1142"/>
                  </a:lnTo>
                  <a:lnTo>
                    <a:pt x="1008" y="1132"/>
                  </a:lnTo>
                  <a:lnTo>
                    <a:pt x="1004" y="1118"/>
                  </a:lnTo>
                  <a:lnTo>
                    <a:pt x="996" y="1106"/>
                  </a:lnTo>
                  <a:lnTo>
                    <a:pt x="982" y="1098"/>
                  </a:lnTo>
                  <a:lnTo>
                    <a:pt x="968" y="1092"/>
                  </a:lnTo>
                  <a:lnTo>
                    <a:pt x="954" y="1084"/>
                  </a:lnTo>
                  <a:lnTo>
                    <a:pt x="928" y="1068"/>
                  </a:lnTo>
                  <a:lnTo>
                    <a:pt x="902" y="1050"/>
                  </a:lnTo>
                  <a:lnTo>
                    <a:pt x="880" y="1034"/>
                  </a:lnTo>
                  <a:lnTo>
                    <a:pt x="858" y="1044"/>
                  </a:lnTo>
                  <a:lnTo>
                    <a:pt x="834" y="1046"/>
                  </a:lnTo>
                  <a:lnTo>
                    <a:pt x="836" y="1040"/>
                  </a:lnTo>
                  <a:lnTo>
                    <a:pt x="836" y="1034"/>
                  </a:lnTo>
                  <a:lnTo>
                    <a:pt x="836" y="1028"/>
                  </a:lnTo>
                  <a:lnTo>
                    <a:pt x="838" y="1024"/>
                  </a:lnTo>
                  <a:lnTo>
                    <a:pt x="822" y="1022"/>
                  </a:lnTo>
                  <a:lnTo>
                    <a:pt x="808" y="1024"/>
                  </a:lnTo>
                  <a:lnTo>
                    <a:pt x="796" y="1032"/>
                  </a:lnTo>
                  <a:lnTo>
                    <a:pt x="790" y="1044"/>
                  </a:lnTo>
                  <a:lnTo>
                    <a:pt x="790" y="1060"/>
                  </a:lnTo>
                  <a:lnTo>
                    <a:pt x="774" y="1054"/>
                  </a:lnTo>
                  <a:lnTo>
                    <a:pt x="760" y="1044"/>
                  </a:lnTo>
                  <a:lnTo>
                    <a:pt x="754" y="1028"/>
                  </a:lnTo>
                  <a:lnTo>
                    <a:pt x="734" y="1026"/>
                  </a:lnTo>
                  <a:lnTo>
                    <a:pt x="714" y="1012"/>
                  </a:lnTo>
                  <a:lnTo>
                    <a:pt x="700" y="994"/>
                  </a:lnTo>
                  <a:lnTo>
                    <a:pt x="694" y="974"/>
                  </a:lnTo>
                  <a:lnTo>
                    <a:pt x="690" y="974"/>
                  </a:lnTo>
                  <a:lnTo>
                    <a:pt x="684" y="972"/>
                  </a:lnTo>
                  <a:lnTo>
                    <a:pt x="678" y="972"/>
                  </a:lnTo>
                  <a:lnTo>
                    <a:pt x="672" y="972"/>
                  </a:lnTo>
                  <a:lnTo>
                    <a:pt x="674" y="952"/>
                  </a:lnTo>
                  <a:lnTo>
                    <a:pt x="676" y="934"/>
                  </a:lnTo>
                  <a:lnTo>
                    <a:pt x="672" y="914"/>
                  </a:lnTo>
                  <a:lnTo>
                    <a:pt x="662" y="928"/>
                  </a:lnTo>
                  <a:lnTo>
                    <a:pt x="648" y="936"/>
                  </a:lnTo>
                  <a:lnTo>
                    <a:pt x="632" y="940"/>
                  </a:lnTo>
                  <a:lnTo>
                    <a:pt x="616" y="940"/>
                  </a:lnTo>
                  <a:lnTo>
                    <a:pt x="598" y="940"/>
                  </a:lnTo>
                  <a:lnTo>
                    <a:pt x="604" y="924"/>
                  </a:lnTo>
                  <a:lnTo>
                    <a:pt x="604" y="908"/>
                  </a:lnTo>
                  <a:lnTo>
                    <a:pt x="598" y="896"/>
                  </a:lnTo>
                  <a:lnTo>
                    <a:pt x="592" y="884"/>
                  </a:lnTo>
                  <a:lnTo>
                    <a:pt x="584" y="872"/>
                  </a:lnTo>
                  <a:lnTo>
                    <a:pt x="580" y="860"/>
                  </a:lnTo>
                  <a:lnTo>
                    <a:pt x="582" y="844"/>
                  </a:lnTo>
                  <a:lnTo>
                    <a:pt x="590" y="826"/>
                  </a:lnTo>
                  <a:lnTo>
                    <a:pt x="604" y="810"/>
                  </a:lnTo>
                  <a:lnTo>
                    <a:pt x="620" y="802"/>
                  </a:lnTo>
                  <a:lnTo>
                    <a:pt x="638" y="798"/>
                  </a:lnTo>
                  <a:lnTo>
                    <a:pt x="656" y="800"/>
                  </a:lnTo>
                  <a:lnTo>
                    <a:pt x="676" y="804"/>
                  </a:lnTo>
                  <a:lnTo>
                    <a:pt x="694" y="808"/>
                  </a:lnTo>
                  <a:lnTo>
                    <a:pt x="694" y="822"/>
                  </a:lnTo>
                  <a:lnTo>
                    <a:pt x="698" y="834"/>
                  </a:lnTo>
                  <a:lnTo>
                    <a:pt x="706" y="840"/>
                  </a:lnTo>
                  <a:lnTo>
                    <a:pt x="716" y="842"/>
                  </a:lnTo>
                  <a:lnTo>
                    <a:pt x="732" y="838"/>
                  </a:lnTo>
                  <a:lnTo>
                    <a:pt x="732" y="810"/>
                  </a:lnTo>
                  <a:lnTo>
                    <a:pt x="734" y="782"/>
                  </a:lnTo>
                  <a:lnTo>
                    <a:pt x="742" y="756"/>
                  </a:lnTo>
                  <a:lnTo>
                    <a:pt x="750" y="744"/>
                  </a:lnTo>
                  <a:lnTo>
                    <a:pt x="760" y="732"/>
                  </a:lnTo>
                  <a:lnTo>
                    <a:pt x="768" y="720"/>
                  </a:lnTo>
                  <a:lnTo>
                    <a:pt x="774" y="708"/>
                  </a:lnTo>
                  <a:lnTo>
                    <a:pt x="776" y="692"/>
                  </a:lnTo>
                  <a:lnTo>
                    <a:pt x="790" y="688"/>
                  </a:lnTo>
                  <a:lnTo>
                    <a:pt x="798" y="682"/>
                  </a:lnTo>
                  <a:lnTo>
                    <a:pt x="800" y="672"/>
                  </a:lnTo>
                  <a:lnTo>
                    <a:pt x="804" y="660"/>
                  </a:lnTo>
                  <a:lnTo>
                    <a:pt x="810" y="648"/>
                  </a:lnTo>
                  <a:lnTo>
                    <a:pt x="828" y="632"/>
                  </a:lnTo>
                  <a:lnTo>
                    <a:pt x="848" y="618"/>
                  </a:lnTo>
                  <a:lnTo>
                    <a:pt x="868" y="604"/>
                  </a:lnTo>
                  <a:lnTo>
                    <a:pt x="870" y="602"/>
                  </a:lnTo>
                  <a:lnTo>
                    <a:pt x="874" y="598"/>
                  </a:lnTo>
                  <a:lnTo>
                    <a:pt x="880" y="602"/>
                  </a:lnTo>
                  <a:lnTo>
                    <a:pt x="886" y="604"/>
                  </a:lnTo>
                  <a:lnTo>
                    <a:pt x="890" y="606"/>
                  </a:lnTo>
                  <a:lnTo>
                    <a:pt x="888" y="606"/>
                  </a:lnTo>
                  <a:lnTo>
                    <a:pt x="890" y="608"/>
                  </a:lnTo>
                  <a:lnTo>
                    <a:pt x="894" y="612"/>
                  </a:lnTo>
                  <a:lnTo>
                    <a:pt x="888" y="614"/>
                  </a:lnTo>
                  <a:lnTo>
                    <a:pt x="880" y="618"/>
                  </a:lnTo>
                  <a:lnTo>
                    <a:pt x="872" y="622"/>
                  </a:lnTo>
                  <a:lnTo>
                    <a:pt x="864" y="628"/>
                  </a:lnTo>
                  <a:lnTo>
                    <a:pt x="862" y="634"/>
                  </a:lnTo>
                  <a:lnTo>
                    <a:pt x="864" y="640"/>
                  </a:lnTo>
                  <a:lnTo>
                    <a:pt x="878" y="646"/>
                  </a:lnTo>
                  <a:lnTo>
                    <a:pt x="886" y="638"/>
                  </a:lnTo>
                  <a:lnTo>
                    <a:pt x="898" y="628"/>
                  </a:lnTo>
                  <a:lnTo>
                    <a:pt x="912" y="616"/>
                  </a:lnTo>
                  <a:lnTo>
                    <a:pt x="922" y="604"/>
                  </a:lnTo>
                  <a:lnTo>
                    <a:pt x="930" y="592"/>
                  </a:lnTo>
                  <a:lnTo>
                    <a:pt x="930" y="582"/>
                  </a:lnTo>
                  <a:lnTo>
                    <a:pt x="922" y="586"/>
                  </a:lnTo>
                  <a:lnTo>
                    <a:pt x="914" y="592"/>
                  </a:lnTo>
                  <a:lnTo>
                    <a:pt x="906" y="594"/>
                  </a:lnTo>
                  <a:lnTo>
                    <a:pt x="896" y="594"/>
                  </a:lnTo>
                  <a:lnTo>
                    <a:pt x="892" y="592"/>
                  </a:lnTo>
                  <a:lnTo>
                    <a:pt x="890" y="588"/>
                  </a:lnTo>
                  <a:lnTo>
                    <a:pt x="886" y="586"/>
                  </a:lnTo>
                  <a:lnTo>
                    <a:pt x="894" y="574"/>
                  </a:lnTo>
                  <a:lnTo>
                    <a:pt x="896" y="566"/>
                  </a:lnTo>
                  <a:lnTo>
                    <a:pt x="896" y="556"/>
                  </a:lnTo>
                  <a:lnTo>
                    <a:pt x="890" y="550"/>
                  </a:lnTo>
                  <a:lnTo>
                    <a:pt x="878" y="544"/>
                  </a:lnTo>
                  <a:lnTo>
                    <a:pt x="860" y="544"/>
                  </a:lnTo>
                  <a:lnTo>
                    <a:pt x="890" y="540"/>
                  </a:lnTo>
                  <a:lnTo>
                    <a:pt x="918" y="536"/>
                  </a:lnTo>
                  <a:lnTo>
                    <a:pt x="946" y="528"/>
                  </a:lnTo>
                  <a:lnTo>
                    <a:pt x="954" y="534"/>
                  </a:lnTo>
                  <a:lnTo>
                    <a:pt x="954" y="540"/>
                  </a:lnTo>
                  <a:lnTo>
                    <a:pt x="948" y="546"/>
                  </a:lnTo>
                  <a:lnTo>
                    <a:pt x="942" y="554"/>
                  </a:lnTo>
                  <a:lnTo>
                    <a:pt x="936" y="562"/>
                  </a:lnTo>
                  <a:lnTo>
                    <a:pt x="934" y="570"/>
                  </a:lnTo>
                  <a:lnTo>
                    <a:pt x="934" y="574"/>
                  </a:lnTo>
                  <a:lnTo>
                    <a:pt x="936" y="578"/>
                  </a:lnTo>
                  <a:lnTo>
                    <a:pt x="938" y="578"/>
                  </a:lnTo>
                  <a:lnTo>
                    <a:pt x="940" y="578"/>
                  </a:lnTo>
                  <a:lnTo>
                    <a:pt x="944" y="578"/>
                  </a:lnTo>
                  <a:lnTo>
                    <a:pt x="948" y="576"/>
                  </a:lnTo>
                  <a:lnTo>
                    <a:pt x="950" y="574"/>
                  </a:lnTo>
                  <a:lnTo>
                    <a:pt x="954" y="572"/>
                  </a:lnTo>
                  <a:lnTo>
                    <a:pt x="956" y="570"/>
                  </a:lnTo>
                  <a:lnTo>
                    <a:pt x="958" y="570"/>
                  </a:lnTo>
                  <a:lnTo>
                    <a:pt x="966" y="570"/>
                  </a:lnTo>
                  <a:lnTo>
                    <a:pt x="972" y="570"/>
                  </a:lnTo>
                  <a:lnTo>
                    <a:pt x="976" y="572"/>
                  </a:lnTo>
                  <a:lnTo>
                    <a:pt x="982" y="576"/>
                  </a:lnTo>
                  <a:lnTo>
                    <a:pt x="984" y="576"/>
                  </a:lnTo>
                  <a:lnTo>
                    <a:pt x="986" y="580"/>
                  </a:lnTo>
                  <a:lnTo>
                    <a:pt x="988" y="582"/>
                  </a:lnTo>
                  <a:lnTo>
                    <a:pt x="992" y="584"/>
                  </a:lnTo>
                  <a:lnTo>
                    <a:pt x="1000" y="584"/>
                  </a:lnTo>
                  <a:lnTo>
                    <a:pt x="1006" y="584"/>
                  </a:lnTo>
                  <a:lnTo>
                    <a:pt x="1012" y="584"/>
                  </a:lnTo>
                  <a:lnTo>
                    <a:pt x="1010" y="572"/>
                  </a:lnTo>
                  <a:lnTo>
                    <a:pt x="1006" y="558"/>
                  </a:lnTo>
                  <a:lnTo>
                    <a:pt x="998" y="548"/>
                  </a:lnTo>
                  <a:lnTo>
                    <a:pt x="994" y="546"/>
                  </a:lnTo>
                  <a:lnTo>
                    <a:pt x="988" y="542"/>
                  </a:lnTo>
                  <a:lnTo>
                    <a:pt x="984" y="540"/>
                  </a:lnTo>
                  <a:lnTo>
                    <a:pt x="982" y="534"/>
                  </a:lnTo>
                  <a:lnTo>
                    <a:pt x="980" y="530"/>
                  </a:lnTo>
                  <a:lnTo>
                    <a:pt x="978" y="524"/>
                  </a:lnTo>
                  <a:lnTo>
                    <a:pt x="976" y="518"/>
                  </a:lnTo>
                  <a:lnTo>
                    <a:pt x="974" y="514"/>
                  </a:lnTo>
                  <a:lnTo>
                    <a:pt x="970" y="510"/>
                  </a:lnTo>
                  <a:lnTo>
                    <a:pt x="966" y="508"/>
                  </a:lnTo>
                  <a:lnTo>
                    <a:pt x="962" y="506"/>
                  </a:lnTo>
                  <a:lnTo>
                    <a:pt x="952" y="502"/>
                  </a:lnTo>
                  <a:lnTo>
                    <a:pt x="944" y="496"/>
                  </a:lnTo>
                  <a:lnTo>
                    <a:pt x="936" y="492"/>
                  </a:lnTo>
                  <a:lnTo>
                    <a:pt x="934" y="490"/>
                  </a:lnTo>
                  <a:lnTo>
                    <a:pt x="932" y="488"/>
                  </a:lnTo>
                  <a:lnTo>
                    <a:pt x="922" y="480"/>
                  </a:lnTo>
                  <a:lnTo>
                    <a:pt x="914" y="472"/>
                  </a:lnTo>
                  <a:lnTo>
                    <a:pt x="906" y="462"/>
                  </a:lnTo>
                  <a:lnTo>
                    <a:pt x="896" y="444"/>
                  </a:lnTo>
                  <a:lnTo>
                    <a:pt x="888" y="422"/>
                  </a:lnTo>
                  <a:lnTo>
                    <a:pt x="880" y="404"/>
                  </a:lnTo>
                  <a:lnTo>
                    <a:pt x="876" y="410"/>
                  </a:lnTo>
                  <a:lnTo>
                    <a:pt x="874" y="414"/>
                  </a:lnTo>
                  <a:lnTo>
                    <a:pt x="870" y="416"/>
                  </a:lnTo>
                  <a:lnTo>
                    <a:pt x="868" y="420"/>
                  </a:lnTo>
                  <a:lnTo>
                    <a:pt x="866" y="426"/>
                  </a:lnTo>
                  <a:lnTo>
                    <a:pt x="866" y="432"/>
                  </a:lnTo>
                  <a:lnTo>
                    <a:pt x="860" y="434"/>
                  </a:lnTo>
                  <a:lnTo>
                    <a:pt x="852" y="434"/>
                  </a:lnTo>
                  <a:lnTo>
                    <a:pt x="846" y="434"/>
                  </a:lnTo>
                  <a:lnTo>
                    <a:pt x="840" y="432"/>
                  </a:lnTo>
                  <a:lnTo>
                    <a:pt x="838" y="416"/>
                  </a:lnTo>
                  <a:lnTo>
                    <a:pt x="830" y="404"/>
                  </a:lnTo>
                  <a:lnTo>
                    <a:pt x="818" y="396"/>
                  </a:lnTo>
                  <a:lnTo>
                    <a:pt x="804" y="394"/>
                  </a:lnTo>
                  <a:lnTo>
                    <a:pt x="790" y="396"/>
                  </a:lnTo>
                  <a:lnTo>
                    <a:pt x="778" y="402"/>
                  </a:lnTo>
                  <a:lnTo>
                    <a:pt x="770" y="412"/>
                  </a:lnTo>
                  <a:lnTo>
                    <a:pt x="770" y="428"/>
                  </a:lnTo>
                  <a:lnTo>
                    <a:pt x="784" y="432"/>
                  </a:lnTo>
                  <a:lnTo>
                    <a:pt x="792" y="442"/>
                  </a:lnTo>
                  <a:lnTo>
                    <a:pt x="794" y="454"/>
                  </a:lnTo>
                  <a:lnTo>
                    <a:pt x="790" y="466"/>
                  </a:lnTo>
                  <a:lnTo>
                    <a:pt x="782" y="478"/>
                  </a:lnTo>
                  <a:lnTo>
                    <a:pt x="770" y="484"/>
                  </a:lnTo>
                  <a:lnTo>
                    <a:pt x="770" y="508"/>
                  </a:lnTo>
                  <a:lnTo>
                    <a:pt x="768" y="532"/>
                  </a:lnTo>
                  <a:lnTo>
                    <a:pt x="756" y="532"/>
                  </a:lnTo>
                  <a:lnTo>
                    <a:pt x="740" y="524"/>
                  </a:lnTo>
                  <a:lnTo>
                    <a:pt x="720" y="512"/>
                  </a:lnTo>
                  <a:lnTo>
                    <a:pt x="700" y="496"/>
                  </a:lnTo>
                  <a:lnTo>
                    <a:pt x="680" y="478"/>
                  </a:lnTo>
                  <a:lnTo>
                    <a:pt x="662" y="460"/>
                  </a:lnTo>
                  <a:lnTo>
                    <a:pt x="646" y="444"/>
                  </a:lnTo>
                  <a:lnTo>
                    <a:pt x="636" y="434"/>
                  </a:lnTo>
                  <a:lnTo>
                    <a:pt x="622" y="422"/>
                  </a:lnTo>
                  <a:lnTo>
                    <a:pt x="614" y="414"/>
                  </a:lnTo>
                  <a:lnTo>
                    <a:pt x="610" y="408"/>
                  </a:lnTo>
                  <a:lnTo>
                    <a:pt x="612" y="402"/>
                  </a:lnTo>
                  <a:lnTo>
                    <a:pt x="620" y="392"/>
                  </a:lnTo>
                  <a:lnTo>
                    <a:pt x="634" y="378"/>
                  </a:lnTo>
                  <a:lnTo>
                    <a:pt x="646" y="368"/>
                  </a:lnTo>
                  <a:lnTo>
                    <a:pt x="660" y="354"/>
                  </a:lnTo>
                  <a:lnTo>
                    <a:pt x="676" y="342"/>
                  </a:lnTo>
                  <a:lnTo>
                    <a:pt x="690" y="336"/>
                  </a:lnTo>
                  <a:lnTo>
                    <a:pt x="690" y="352"/>
                  </a:lnTo>
                  <a:lnTo>
                    <a:pt x="696" y="362"/>
                  </a:lnTo>
                  <a:lnTo>
                    <a:pt x="704" y="368"/>
                  </a:lnTo>
                  <a:lnTo>
                    <a:pt x="718" y="368"/>
                  </a:lnTo>
                  <a:lnTo>
                    <a:pt x="732" y="362"/>
                  </a:lnTo>
                  <a:lnTo>
                    <a:pt x="714" y="344"/>
                  </a:lnTo>
                  <a:lnTo>
                    <a:pt x="700" y="322"/>
                  </a:lnTo>
                  <a:lnTo>
                    <a:pt x="716" y="320"/>
                  </a:lnTo>
                  <a:lnTo>
                    <a:pt x="724" y="316"/>
                  </a:lnTo>
                  <a:lnTo>
                    <a:pt x="730" y="306"/>
                  </a:lnTo>
                  <a:lnTo>
                    <a:pt x="730" y="296"/>
                  </a:lnTo>
                  <a:lnTo>
                    <a:pt x="730" y="284"/>
                  </a:lnTo>
                  <a:lnTo>
                    <a:pt x="730" y="270"/>
                  </a:lnTo>
                  <a:lnTo>
                    <a:pt x="732" y="258"/>
                  </a:lnTo>
                  <a:lnTo>
                    <a:pt x="726" y="254"/>
                  </a:lnTo>
                  <a:lnTo>
                    <a:pt x="722" y="250"/>
                  </a:lnTo>
                  <a:lnTo>
                    <a:pt x="718" y="248"/>
                  </a:lnTo>
                  <a:lnTo>
                    <a:pt x="714" y="244"/>
                  </a:lnTo>
                  <a:lnTo>
                    <a:pt x="736" y="240"/>
                  </a:lnTo>
                  <a:lnTo>
                    <a:pt x="756" y="236"/>
                  </a:lnTo>
                  <a:lnTo>
                    <a:pt x="778" y="234"/>
                  </a:lnTo>
                  <a:lnTo>
                    <a:pt x="778" y="248"/>
                  </a:lnTo>
                  <a:lnTo>
                    <a:pt x="784" y="258"/>
                  </a:lnTo>
                  <a:lnTo>
                    <a:pt x="792" y="266"/>
                  </a:lnTo>
                  <a:lnTo>
                    <a:pt x="802" y="272"/>
                  </a:lnTo>
                  <a:lnTo>
                    <a:pt x="812" y="282"/>
                  </a:lnTo>
                  <a:lnTo>
                    <a:pt x="820" y="292"/>
                  </a:lnTo>
                  <a:lnTo>
                    <a:pt x="824" y="304"/>
                  </a:lnTo>
                  <a:lnTo>
                    <a:pt x="824" y="322"/>
                  </a:lnTo>
                  <a:lnTo>
                    <a:pt x="806" y="324"/>
                  </a:lnTo>
                  <a:lnTo>
                    <a:pt x="788" y="330"/>
                  </a:lnTo>
                  <a:lnTo>
                    <a:pt x="774" y="340"/>
                  </a:lnTo>
                  <a:lnTo>
                    <a:pt x="788" y="350"/>
                  </a:lnTo>
                  <a:lnTo>
                    <a:pt x="808" y="362"/>
                  </a:lnTo>
                  <a:lnTo>
                    <a:pt x="828" y="372"/>
                  </a:lnTo>
                  <a:lnTo>
                    <a:pt x="848" y="378"/>
                  </a:lnTo>
                  <a:lnTo>
                    <a:pt x="866" y="376"/>
                  </a:lnTo>
                  <a:lnTo>
                    <a:pt x="860" y="374"/>
                  </a:lnTo>
                  <a:lnTo>
                    <a:pt x="852" y="370"/>
                  </a:lnTo>
                  <a:lnTo>
                    <a:pt x="844" y="368"/>
                  </a:lnTo>
                  <a:lnTo>
                    <a:pt x="856" y="370"/>
                  </a:lnTo>
                  <a:lnTo>
                    <a:pt x="868" y="368"/>
                  </a:lnTo>
                  <a:lnTo>
                    <a:pt x="880" y="368"/>
                  </a:lnTo>
                  <a:lnTo>
                    <a:pt x="880" y="358"/>
                  </a:lnTo>
                  <a:lnTo>
                    <a:pt x="876" y="350"/>
                  </a:lnTo>
                  <a:lnTo>
                    <a:pt x="872" y="342"/>
                  </a:lnTo>
                  <a:lnTo>
                    <a:pt x="892" y="346"/>
                  </a:lnTo>
                  <a:lnTo>
                    <a:pt x="912" y="340"/>
                  </a:lnTo>
                  <a:lnTo>
                    <a:pt x="904" y="318"/>
                  </a:lnTo>
                  <a:lnTo>
                    <a:pt x="896" y="306"/>
                  </a:lnTo>
                  <a:lnTo>
                    <a:pt x="886" y="298"/>
                  </a:lnTo>
                  <a:lnTo>
                    <a:pt x="874" y="290"/>
                  </a:lnTo>
                  <a:lnTo>
                    <a:pt x="856" y="280"/>
                  </a:lnTo>
                  <a:lnTo>
                    <a:pt x="844" y="272"/>
                  </a:lnTo>
                  <a:lnTo>
                    <a:pt x="836" y="262"/>
                  </a:lnTo>
                  <a:lnTo>
                    <a:pt x="828" y="256"/>
                  </a:lnTo>
                  <a:lnTo>
                    <a:pt x="816" y="250"/>
                  </a:lnTo>
                  <a:lnTo>
                    <a:pt x="798" y="248"/>
                  </a:lnTo>
                  <a:lnTo>
                    <a:pt x="794" y="228"/>
                  </a:lnTo>
                  <a:lnTo>
                    <a:pt x="784" y="216"/>
                  </a:lnTo>
                  <a:lnTo>
                    <a:pt x="770" y="208"/>
                  </a:lnTo>
                  <a:lnTo>
                    <a:pt x="752" y="202"/>
                  </a:lnTo>
                  <a:lnTo>
                    <a:pt x="732" y="200"/>
                  </a:lnTo>
                  <a:lnTo>
                    <a:pt x="712" y="198"/>
                  </a:lnTo>
                  <a:lnTo>
                    <a:pt x="694" y="196"/>
                  </a:lnTo>
                  <a:lnTo>
                    <a:pt x="678" y="192"/>
                  </a:lnTo>
                  <a:lnTo>
                    <a:pt x="696" y="194"/>
                  </a:lnTo>
                  <a:lnTo>
                    <a:pt x="716" y="194"/>
                  </a:lnTo>
                  <a:lnTo>
                    <a:pt x="734" y="188"/>
                  </a:lnTo>
                  <a:lnTo>
                    <a:pt x="748" y="178"/>
                  </a:lnTo>
                  <a:lnTo>
                    <a:pt x="728" y="170"/>
                  </a:lnTo>
                  <a:lnTo>
                    <a:pt x="708" y="164"/>
                  </a:lnTo>
                  <a:lnTo>
                    <a:pt x="688" y="160"/>
                  </a:lnTo>
                  <a:lnTo>
                    <a:pt x="702" y="158"/>
                  </a:lnTo>
                  <a:lnTo>
                    <a:pt x="718" y="156"/>
                  </a:lnTo>
                  <a:lnTo>
                    <a:pt x="730" y="150"/>
                  </a:lnTo>
                  <a:lnTo>
                    <a:pt x="738" y="138"/>
                  </a:lnTo>
                  <a:lnTo>
                    <a:pt x="750" y="142"/>
                  </a:lnTo>
                  <a:lnTo>
                    <a:pt x="764" y="144"/>
                  </a:lnTo>
                  <a:lnTo>
                    <a:pt x="778" y="146"/>
                  </a:lnTo>
                  <a:lnTo>
                    <a:pt x="780" y="128"/>
                  </a:lnTo>
                  <a:lnTo>
                    <a:pt x="788" y="112"/>
                  </a:lnTo>
                  <a:lnTo>
                    <a:pt x="802" y="98"/>
                  </a:lnTo>
                  <a:lnTo>
                    <a:pt x="818" y="88"/>
                  </a:lnTo>
                  <a:lnTo>
                    <a:pt x="834" y="78"/>
                  </a:lnTo>
                  <a:lnTo>
                    <a:pt x="854" y="68"/>
                  </a:lnTo>
                  <a:lnTo>
                    <a:pt x="868" y="62"/>
                  </a:lnTo>
                  <a:lnTo>
                    <a:pt x="882" y="66"/>
                  </a:lnTo>
                  <a:lnTo>
                    <a:pt x="894" y="74"/>
                  </a:lnTo>
                  <a:lnTo>
                    <a:pt x="908" y="90"/>
                  </a:lnTo>
                  <a:lnTo>
                    <a:pt x="880" y="92"/>
                  </a:lnTo>
                  <a:lnTo>
                    <a:pt x="858" y="96"/>
                  </a:lnTo>
                  <a:lnTo>
                    <a:pt x="842" y="102"/>
                  </a:lnTo>
                  <a:lnTo>
                    <a:pt x="834" y="112"/>
                  </a:lnTo>
                  <a:lnTo>
                    <a:pt x="832" y="120"/>
                  </a:lnTo>
                  <a:lnTo>
                    <a:pt x="838" y="130"/>
                  </a:lnTo>
                  <a:lnTo>
                    <a:pt x="856" y="136"/>
                  </a:lnTo>
                  <a:lnTo>
                    <a:pt x="884" y="142"/>
                  </a:lnTo>
                  <a:lnTo>
                    <a:pt x="904" y="144"/>
                  </a:lnTo>
                  <a:lnTo>
                    <a:pt x="922" y="148"/>
                  </a:lnTo>
                  <a:lnTo>
                    <a:pt x="940" y="156"/>
                  </a:lnTo>
                  <a:lnTo>
                    <a:pt x="954" y="170"/>
                  </a:lnTo>
                  <a:lnTo>
                    <a:pt x="960" y="182"/>
                  </a:lnTo>
                  <a:lnTo>
                    <a:pt x="964" y="196"/>
                  </a:lnTo>
                  <a:lnTo>
                    <a:pt x="968" y="208"/>
                  </a:lnTo>
                  <a:lnTo>
                    <a:pt x="972" y="220"/>
                  </a:lnTo>
                  <a:lnTo>
                    <a:pt x="978" y="228"/>
                  </a:lnTo>
                  <a:lnTo>
                    <a:pt x="988" y="234"/>
                  </a:lnTo>
                  <a:lnTo>
                    <a:pt x="1004" y="236"/>
                  </a:lnTo>
                  <a:lnTo>
                    <a:pt x="1010" y="246"/>
                  </a:lnTo>
                  <a:lnTo>
                    <a:pt x="1014" y="260"/>
                  </a:lnTo>
                  <a:lnTo>
                    <a:pt x="1018" y="272"/>
                  </a:lnTo>
                  <a:lnTo>
                    <a:pt x="1018" y="284"/>
                  </a:lnTo>
                  <a:lnTo>
                    <a:pt x="1014" y="294"/>
                  </a:lnTo>
                  <a:lnTo>
                    <a:pt x="1006" y="300"/>
                  </a:lnTo>
                  <a:lnTo>
                    <a:pt x="990" y="304"/>
                  </a:lnTo>
                  <a:lnTo>
                    <a:pt x="994" y="324"/>
                  </a:lnTo>
                  <a:lnTo>
                    <a:pt x="998" y="346"/>
                  </a:lnTo>
                  <a:lnTo>
                    <a:pt x="1004" y="368"/>
                  </a:lnTo>
                  <a:lnTo>
                    <a:pt x="1014" y="388"/>
                  </a:lnTo>
                  <a:lnTo>
                    <a:pt x="1026" y="406"/>
                  </a:lnTo>
                  <a:lnTo>
                    <a:pt x="1044" y="416"/>
                  </a:lnTo>
                  <a:lnTo>
                    <a:pt x="1064" y="418"/>
                  </a:lnTo>
                  <a:lnTo>
                    <a:pt x="1080" y="388"/>
                  </a:lnTo>
                  <a:lnTo>
                    <a:pt x="1094" y="360"/>
                  </a:lnTo>
                  <a:lnTo>
                    <a:pt x="1110" y="334"/>
                  </a:lnTo>
                  <a:lnTo>
                    <a:pt x="1132" y="312"/>
                  </a:lnTo>
                  <a:lnTo>
                    <a:pt x="1144" y="308"/>
                  </a:lnTo>
                  <a:lnTo>
                    <a:pt x="1154" y="308"/>
                  </a:lnTo>
                  <a:lnTo>
                    <a:pt x="1164" y="302"/>
                  </a:lnTo>
                  <a:lnTo>
                    <a:pt x="1172" y="292"/>
                  </a:lnTo>
                  <a:lnTo>
                    <a:pt x="1176" y="278"/>
                  </a:lnTo>
                  <a:lnTo>
                    <a:pt x="1184" y="268"/>
                  </a:lnTo>
                  <a:lnTo>
                    <a:pt x="1200" y="260"/>
                  </a:lnTo>
                  <a:lnTo>
                    <a:pt x="1216" y="258"/>
                  </a:lnTo>
                  <a:lnTo>
                    <a:pt x="1234" y="256"/>
                  </a:lnTo>
                  <a:lnTo>
                    <a:pt x="1250" y="252"/>
                  </a:lnTo>
                  <a:lnTo>
                    <a:pt x="1264" y="244"/>
                  </a:lnTo>
                  <a:lnTo>
                    <a:pt x="1254" y="230"/>
                  </a:lnTo>
                  <a:lnTo>
                    <a:pt x="1250" y="216"/>
                  </a:lnTo>
                  <a:lnTo>
                    <a:pt x="1252" y="202"/>
                  </a:lnTo>
                  <a:lnTo>
                    <a:pt x="1262" y="190"/>
                  </a:lnTo>
                  <a:lnTo>
                    <a:pt x="1276" y="182"/>
                  </a:lnTo>
                  <a:lnTo>
                    <a:pt x="1274" y="164"/>
                  </a:lnTo>
                  <a:lnTo>
                    <a:pt x="1270" y="142"/>
                  </a:lnTo>
                  <a:lnTo>
                    <a:pt x="1268" y="120"/>
                  </a:lnTo>
                  <a:lnTo>
                    <a:pt x="1266" y="98"/>
                  </a:lnTo>
                  <a:lnTo>
                    <a:pt x="1270" y="78"/>
                  </a:lnTo>
                  <a:lnTo>
                    <a:pt x="1280" y="64"/>
                  </a:lnTo>
                  <a:lnTo>
                    <a:pt x="1258" y="66"/>
                  </a:lnTo>
                  <a:lnTo>
                    <a:pt x="1236" y="68"/>
                  </a:lnTo>
                  <a:lnTo>
                    <a:pt x="1214" y="64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F0F0F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3500"/>
            </a:p>
          </p:txBody>
        </p:sp>
        <p:sp>
          <p:nvSpPr>
            <p:cNvPr id="2480133" name="Freeform 5">
              <a:extLst>
                <a:ext uri="{FF2B5EF4-FFF2-40B4-BE49-F238E27FC236}">
                  <a16:creationId xmlns:a16="http://schemas.microsoft.com/office/drawing/2014/main" id="{877F0FEB-5AAC-8B1C-DED9-ED37422FCF20}"/>
                </a:ext>
              </a:extLst>
            </p:cNvPr>
            <p:cNvSpPr>
              <a:spLocks/>
            </p:cNvSpPr>
            <p:nvPr/>
          </p:nvSpPr>
          <p:spPr bwMode="gray">
            <a:xfrm>
              <a:off x="2928" y="240"/>
              <a:ext cx="1062" cy="1488"/>
            </a:xfrm>
            <a:custGeom>
              <a:avLst/>
              <a:gdLst>
                <a:gd name="T0" fmla="*/ 1166 w 1280"/>
                <a:gd name="T1" fmla="*/ 14 h 1782"/>
                <a:gd name="T2" fmla="*/ 1060 w 1280"/>
                <a:gd name="T3" fmla="*/ 40 h 1782"/>
                <a:gd name="T4" fmla="*/ 916 w 1280"/>
                <a:gd name="T5" fmla="*/ 14 h 1782"/>
                <a:gd name="T6" fmla="*/ 728 w 1280"/>
                <a:gd name="T7" fmla="*/ 64 h 1782"/>
                <a:gd name="T8" fmla="*/ 656 w 1280"/>
                <a:gd name="T9" fmla="*/ 102 h 1782"/>
                <a:gd name="T10" fmla="*/ 670 w 1280"/>
                <a:gd name="T11" fmla="*/ 148 h 1782"/>
                <a:gd name="T12" fmla="*/ 546 w 1280"/>
                <a:gd name="T13" fmla="*/ 90 h 1782"/>
                <a:gd name="T14" fmla="*/ 576 w 1280"/>
                <a:gd name="T15" fmla="*/ 120 h 1782"/>
                <a:gd name="T16" fmla="*/ 536 w 1280"/>
                <a:gd name="T17" fmla="*/ 132 h 1782"/>
                <a:gd name="T18" fmla="*/ 578 w 1280"/>
                <a:gd name="T19" fmla="*/ 170 h 1782"/>
                <a:gd name="T20" fmla="*/ 622 w 1280"/>
                <a:gd name="T21" fmla="*/ 174 h 1782"/>
                <a:gd name="T22" fmla="*/ 664 w 1280"/>
                <a:gd name="T23" fmla="*/ 234 h 1782"/>
                <a:gd name="T24" fmla="*/ 522 w 1280"/>
                <a:gd name="T25" fmla="*/ 284 h 1782"/>
                <a:gd name="T26" fmla="*/ 344 w 1280"/>
                <a:gd name="T27" fmla="*/ 262 h 1782"/>
                <a:gd name="T28" fmla="*/ 72 w 1280"/>
                <a:gd name="T29" fmla="*/ 246 h 1782"/>
                <a:gd name="T30" fmla="*/ 36 w 1280"/>
                <a:gd name="T31" fmla="*/ 352 h 1782"/>
                <a:gd name="T32" fmla="*/ 62 w 1280"/>
                <a:gd name="T33" fmla="*/ 418 h 1782"/>
                <a:gd name="T34" fmla="*/ 82 w 1280"/>
                <a:gd name="T35" fmla="*/ 454 h 1782"/>
                <a:gd name="T36" fmla="*/ 112 w 1280"/>
                <a:gd name="T37" fmla="*/ 406 h 1782"/>
                <a:gd name="T38" fmla="*/ 132 w 1280"/>
                <a:gd name="T39" fmla="*/ 400 h 1782"/>
                <a:gd name="T40" fmla="*/ 170 w 1280"/>
                <a:gd name="T41" fmla="*/ 402 h 1782"/>
                <a:gd name="T42" fmla="*/ 230 w 1280"/>
                <a:gd name="T43" fmla="*/ 436 h 1782"/>
                <a:gd name="T44" fmla="*/ 310 w 1280"/>
                <a:gd name="T45" fmla="*/ 508 h 1782"/>
                <a:gd name="T46" fmla="*/ 384 w 1280"/>
                <a:gd name="T47" fmla="*/ 704 h 1782"/>
                <a:gd name="T48" fmla="*/ 470 w 1280"/>
                <a:gd name="T49" fmla="*/ 796 h 1782"/>
                <a:gd name="T50" fmla="*/ 552 w 1280"/>
                <a:gd name="T51" fmla="*/ 912 h 1782"/>
                <a:gd name="T52" fmla="*/ 710 w 1280"/>
                <a:gd name="T53" fmla="*/ 1046 h 1782"/>
                <a:gd name="T54" fmla="*/ 808 w 1280"/>
                <a:gd name="T55" fmla="*/ 1288 h 1782"/>
                <a:gd name="T56" fmla="*/ 796 w 1280"/>
                <a:gd name="T57" fmla="*/ 1708 h 1782"/>
                <a:gd name="T58" fmla="*/ 854 w 1280"/>
                <a:gd name="T59" fmla="*/ 1662 h 1782"/>
                <a:gd name="T60" fmla="*/ 880 w 1280"/>
                <a:gd name="T61" fmla="*/ 1610 h 1782"/>
                <a:gd name="T62" fmla="*/ 1042 w 1280"/>
                <a:gd name="T63" fmla="*/ 1424 h 1782"/>
                <a:gd name="T64" fmla="*/ 1144 w 1280"/>
                <a:gd name="T65" fmla="*/ 1204 h 1782"/>
                <a:gd name="T66" fmla="*/ 1014 w 1280"/>
                <a:gd name="T67" fmla="*/ 1142 h 1782"/>
                <a:gd name="T68" fmla="*/ 836 w 1280"/>
                <a:gd name="T69" fmla="*/ 1040 h 1782"/>
                <a:gd name="T70" fmla="*/ 734 w 1280"/>
                <a:gd name="T71" fmla="*/ 1026 h 1782"/>
                <a:gd name="T72" fmla="*/ 648 w 1280"/>
                <a:gd name="T73" fmla="*/ 936 h 1782"/>
                <a:gd name="T74" fmla="*/ 604 w 1280"/>
                <a:gd name="T75" fmla="*/ 810 h 1782"/>
                <a:gd name="T76" fmla="*/ 734 w 1280"/>
                <a:gd name="T77" fmla="*/ 782 h 1782"/>
                <a:gd name="T78" fmla="*/ 828 w 1280"/>
                <a:gd name="T79" fmla="*/ 632 h 1782"/>
                <a:gd name="T80" fmla="*/ 880 w 1280"/>
                <a:gd name="T81" fmla="*/ 618 h 1782"/>
                <a:gd name="T82" fmla="*/ 922 w 1280"/>
                <a:gd name="T83" fmla="*/ 586 h 1782"/>
                <a:gd name="T84" fmla="*/ 860 w 1280"/>
                <a:gd name="T85" fmla="*/ 544 h 1782"/>
                <a:gd name="T86" fmla="*/ 938 w 1280"/>
                <a:gd name="T87" fmla="*/ 578 h 1782"/>
                <a:gd name="T88" fmla="*/ 984 w 1280"/>
                <a:gd name="T89" fmla="*/ 576 h 1782"/>
                <a:gd name="T90" fmla="*/ 984 w 1280"/>
                <a:gd name="T91" fmla="*/ 540 h 1782"/>
                <a:gd name="T92" fmla="*/ 934 w 1280"/>
                <a:gd name="T93" fmla="*/ 490 h 1782"/>
                <a:gd name="T94" fmla="*/ 866 w 1280"/>
                <a:gd name="T95" fmla="*/ 426 h 1782"/>
                <a:gd name="T96" fmla="*/ 770 w 1280"/>
                <a:gd name="T97" fmla="*/ 412 h 1782"/>
                <a:gd name="T98" fmla="*/ 720 w 1280"/>
                <a:gd name="T99" fmla="*/ 512 h 1782"/>
                <a:gd name="T100" fmla="*/ 646 w 1280"/>
                <a:gd name="T101" fmla="*/ 368 h 1782"/>
                <a:gd name="T102" fmla="*/ 724 w 1280"/>
                <a:gd name="T103" fmla="*/ 316 h 1782"/>
                <a:gd name="T104" fmla="*/ 778 w 1280"/>
                <a:gd name="T105" fmla="*/ 234 h 1782"/>
                <a:gd name="T106" fmla="*/ 788 w 1280"/>
                <a:gd name="T107" fmla="*/ 350 h 1782"/>
                <a:gd name="T108" fmla="*/ 876 w 1280"/>
                <a:gd name="T109" fmla="*/ 350 h 1782"/>
                <a:gd name="T110" fmla="*/ 816 w 1280"/>
                <a:gd name="T111" fmla="*/ 250 h 1782"/>
                <a:gd name="T112" fmla="*/ 734 w 1280"/>
                <a:gd name="T113" fmla="*/ 188 h 1782"/>
                <a:gd name="T114" fmla="*/ 780 w 1280"/>
                <a:gd name="T115" fmla="*/ 128 h 1782"/>
                <a:gd name="T116" fmla="*/ 842 w 1280"/>
                <a:gd name="T117" fmla="*/ 102 h 1782"/>
                <a:gd name="T118" fmla="*/ 968 w 1280"/>
                <a:gd name="T119" fmla="*/ 208 h 1782"/>
                <a:gd name="T120" fmla="*/ 994 w 1280"/>
                <a:gd name="T121" fmla="*/ 324 h 1782"/>
                <a:gd name="T122" fmla="*/ 1154 w 1280"/>
                <a:gd name="T123" fmla="*/ 308 h 1782"/>
                <a:gd name="T124" fmla="*/ 1252 w 1280"/>
                <a:gd name="T125" fmla="*/ 202 h 1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80" h="1782">
                  <a:moveTo>
                    <a:pt x="1214" y="64"/>
                  </a:moveTo>
                  <a:lnTo>
                    <a:pt x="1230" y="60"/>
                  </a:lnTo>
                  <a:lnTo>
                    <a:pt x="1244" y="54"/>
                  </a:lnTo>
                  <a:lnTo>
                    <a:pt x="1254" y="44"/>
                  </a:lnTo>
                  <a:lnTo>
                    <a:pt x="1256" y="30"/>
                  </a:lnTo>
                  <a:lnTo>
                    <a:pt x="1250" y="12"/>
                  </a:lnTo>
                  <a:lnTo>
                    <a:pt x="1238" y="22"/>
                  </a:lnTo>
                  <a:lnTo>
                    <a:pt x="1226" y="24"/>
                  </a:lnTo>
                  <a:lnTo>
                    <a:pt x="1212" y="20"/>
                  </a:lnTo>
                  <a:lnTo>
                    <a:pt x="1198" y="16"/>
                  </a:lnTo>
                  <a:lnTo>
                    <a:pt x="1184" y="14"/>
                  </a:lnTo>
                  <a:lnTo>
                    <a:pt x="1166" y="14"/>
                  </a:lnTo>
                  <a:lnTo>
                    <a:pt x="1146" y="16"/>
                  </a:lnTo>
                  <a:lnTo>
                    <a:pt x="1130" y="18"/>
                  </a:lnTo>
                  <a:lnTo>
                    <a:pt x="1116" y="16"/>
                  </a:lnTo>
                  <a:lnTo>
                    <a:pt x="1100" y="16"/>
                  </a:lnTo>
                  <a:lnTo>
                    <a:pt x="1086" y="14"/>
                  </a:lnTo>
                  <a:lnTo>
                    <a:pt x="1074" y="18"/>
                  </a:lnTo>
                  <a:lnTo>
                    <a:pt x="1070" y="20"/>
                  </a:lnTo>
                  <a:lnTo>
                    <a:pt x="1066" y="24"/>
                  </a:lnTo>
                  <a:lnTo>
                    <a:pt x="1064" y="30"/>
                  </a:lnTo>
                  <a:lnTo>
                    <a:pt x="1062" y="34"/>
                  </a:lnTo>
                  <a:lnTo>
                    <a:pt x="1060" y="38"/>
                  </a:lnTo>
                  <a:lnTo>
                    <a:pt x="1060" y="40"/>
                  </a:lnTo>
                  <a:lnTo>
                    <a:pt x="1036" y="44"/>
                  </a:lnTo>
                  <a:lnTo>
                    <a:pt x="1012" y="44"/>
                  </a:lnTo>
                  <a:lnTo>
                    <a:pt x="986" y="46"/>
                  </a:lnTo>
                  <a:lnTo>
                    <a:pt x="960" y="50"/>
                  </a:lnTo>
                  <a:lnTo>
                    <a:pt x="936" y="58"/>
                  </a:lnTo>
                  <a:lnTo>
                    <a:pt x="912" y="62"/>
                  </a:lnTo>
                  <a:lnTo>
                    <a:pt x="884" y="62"/>
                  </a:lnTo>
                  <a:lnTo>
                    <a:pt x="886" y="48"/>
                  </a:lnTo>
                  <a:lnTo>
                    <a:pt x="894" y="38"/>
                  </a:lnTo>
                  <a:lnTo>
                    <a:pt x="902" y="30"/>
                  </a:lnTo>
                  <a:lnTo>
                    <a:pt x="910" y="22"/>
                  </a:lnTo>
                  <a:lnTo>
                    <a:pt x="916" y="14"/>
                  </a:lnTo>
                  <a:lnTo>
                    <a:pt x="916" y="0"/>
                  </a:lnTo>
                  <a:lnTo>
                    <a:pt x="882" y="0"/>
                  </a:lnTo>
                  <a:lnTo>
                    <a:pt x="844" y="6"/>
                  </a:lnTo>
                  <a:lnTo>
                    <a:pt x="810" y="12"/>
                  </a:lnTo>
                  <a:lnTo>
                    <a:pt x="790" y="16"/>
                  </a:lnTo>
                  <a:lnTo>
                    <a:pt x="766" y="18"/>
                  </a:lnTo>
                  <a:lnTo>
                    <a:pt x="738" y="20"/>
                  </a:lnTo>
                  <a:lnTo>
                    <a:pt x="712" y="26"/>
                  </a:lnTo>
                  <a:lnTo>
                    <a:pt x="690" y="34"/>
                  </a:lnTo>
                  <a:lnTo>
                    <a:pt x="676" y="46"/>
                  </a:lnTo>
                  <a:lnTo>
                    <a:pt x="700" y="56"/>
                  </a:lnTo>
                  <a:lnTo>
                    <a:pt x="728" y="64"/>
                  </a:lnTo>
                  <a:lnTo>
                    <a:pt x="754" y="68"/>
                  </a:lnTo>
                  <a:lnTo>
                    <a:pt x="728" y="68"/>
                  </a:lnTo>
                  <a:lnTo>
                    <a:pt x="702" y="70"/>
                  </a:lnTo>
                  <a:lnTo>
                    <a:pt x="676" y="68"/>
                  </a:lnTo>
                  <a:lnTo>
                    <a:pt x="658" y="64"/>
                  </a:lnTo>
                  <a:lnTo>
                    <a:pt x="642" y="58"/>
                  </a:lnTo>
                  <a:lnTo>
                    <a:pt x="624" y="54"/>
                  </a:lnTo>
                  <a:lnTo>
                    <a:pt x="602" y="54"/>
                  </a:lnTo>
                  <a:lnTo>
                    <a:pt x="614" y="78"/>
                  </a:lnTo>
                  <a:lnTo>
                    <a:pt x="626" y="92"/>
                  </a:lnTo>
                  <a:lnTo>
                    <a:pt x="640" y="100"/>
                  </a:lnTo>
                  <a:lnTo>
                    <a:pt x="656" y="102"/>
                  </a:lnTo>
                  <a:lnTo>
                    <a:pt x="676" y="102"/>
                  </a:lnTo>
                  <a:lnTo>
                    <a:pt x="698" y="102"/>
                  </a:lnTo>
                  <a:lnTo>
                    <a:pt x="692" y="106"/>
                  </a:lnTo>
                  <a:lnTo>
                    <a:pt x="686" y="112"/>
                  </a:lnTo>
                  <a:lnTo>
                    <a:pt x="682" y="118"/>
                  </a:lnTo>
                  <a:lnTo>
                    <a:pt x="676" y="124"/>
                  </a:lnTo>
                  <a:lnTo>
                    <a:pt x="672" y="128"/>
                  </a:lnTo>
                  <a:lnTo>
                    <a:pt x="676" y="132"/>
                  </a:lnTo>
                  <a:lnTo>
                    <a:pt x="680" y="138"/>
                  </a:lnTo>
                  <a:lnTo>
                    <a:pt x="684" y="142"/>
                  </a:lnTo>
                  <a:lnTo>
                    <a:pt x="688" y="146"/>
                  </a:lnTo>
                  <a:lnTo>
                    <a:pt x="670" y="148"/>
                  </a:lnTo>
                  <a:lnTo>
                    <a:pt x="656" y="144"/>
                  </a:lnTo>
                  <a:lnTo>
                    <a:pt x="644" y="134"/>
                  </a:lnTo>
                  <a:lnTo>
                    <a:pt x="634" y="124"/>
                  </a:lnTo>
                  <a:lnTo>
                    <a:pt x="624" y="112"/>
                  </a:lnTo>
                  <a:lnTo>
                    <a:pt x="612" y="104"/>
                  </a:lnTo>
                  <a:lnTo>
                    <a:pt x="598" y="100"/>
                  </a:lnTo>
                  <a:lnTo>
                    <a:pt x="576" y="104"/>
                  </a:lnTo>
                  <a:lnTo>
                    <a:pt x="580" y="108"/>
                  </a:lnTo>
                  <a:lnTo>
                    <a:pt x="584" y="114"/>
                  </a:lnTo>
                  <a:lnTo>
                    <a:pt x="572" y="104"/>
                  </a:lnTo>
                  <a:lnTo>
                    <a:pt x="560" y="96"/>
                  </a:lnTo>
                  <a:lnTo>
                    <a:pt x="546" y="90"/>
                  </a:lnTo>
                  <a:lnTo>
                    <a:pt x="532" y="88"/>
                  </a:lnTo>
                  <a:lnTo>
                    <a:pt x="518" y="94"/>
                  </a:lnTo>
                  <a:lnTo>
                    <a:pt x="530" y="100"/>
                  </a:lnTo>
                  <a:lnTo>
                    <a:pt x="538" y="104"/>
                  </a:lnTo>
                  <a:lnTo>
                    <a:pt x="552" y="106"/>
                  </a:lnTo>
                  <a:lnTo>
                    <a:pt x="558" y="106"/>
                  </a:lnTo>
                  <a:lnTo>
                    <a:pt x="562" y="108"/>
                  </a:lnTo>
                  <a:lnTo>
                    <a:pt x="566" y="110"/>
                  </a:lnTo>
                  <a:lnTo>
                    <a:pt x="570" y="116"/>
                  </a:lnTo>
                  <a:lnTo>
                    <a:pt x="574" y="118"/>
                  </a:lnTo>
                  <a:lnTo>
                    <a:pt x="574" y="118"/>
                  </a:lnTo>
                  <a:lnTo>
                    <a:pt x="576" y="120"/>
                  </a:lnTo>
                  <a:lnTo>
                    <a:pt x="576" y="124"/>
                  </a:lnTo>
                  <a:lnTo>
                    <a:pt x="576" y="126"/>
                  </a:lnTo>
                  <a:lnTo>
                    <a:pt x="574" y="130"/>
                  </a:lnTo>
                  <a:lnTo>
                    <a:pt x="570" y="134"/>
                  </a:lnTo>
                  <a:lnTo>
                    <a:pt x="568" y="136"/>
                  </a:lnTo>
                  <a:lnTo>
                    <a:pt x="566" y="138"/>
                  </a:lnTo>
                  <a:lnTo>
                    <a:pt x="562" y="138"/>
                  </a:lnTo>
                  <a:lnTo>
                    <a:pt x="556" y="138"/>
                  </a:lnTo>
                  <a:lnTo>
                    <a:pt x="552" y="136"/>
                  </a:lnTo>
                  <a:lnTo>
                    <a:pt x="546" y="134"/>
                  </a:lnTo>
                  <a:lnTo>
                    <a:pt x="540" y="132"/>
                  </a:lnTo>
                  <a:lnTo>
                    <a:pt x="536" y="132"/>
                  </a:lnTo>
                  <a:lnTo>
                    <a:pt x="536" y="136"/>
                  </a:lnTo>
                  <a:lnTo>
                    <a:pt x="536" y="142"/>
                  </a:lnTo>
                  <a:lnTo>
                    <a:pt x="538" y="148"/>
                  </a:lnTo>
                  <a:lnTo>
                    <a:pt x="542" y="152"/>
                  </a:lnTo>
                  <a:lnTo>
                    <a:pt x="546" y="154"/>
                  </a:lnTo>
                  <a:lnTo>
                    <a:pt x="552" y="156"/>
                  </a:lnTo>
                  <a:lnTo>
                    <a:pt x="556" y="158"/>
                  </a:lnTo>
                  <a:lnTo>
                    <a:pt x="562" y="160"/>
                  </a:lnTo>
                  <a:lnTo>
                    <a:pt x="566" y="162"/>
                  </a:lnTo>
                  <a:lnTo>
                    <a:pt x="570" y="166"/>
                  </a:lnTo>
                  <a:lnTo>
                    <a:pt x="574" y="168"/>
                  </a:lnTo>
                  <a:lnTo>
                    <a:pt x="578" y="170"/>
                  </a:lnTo>
                  <a:lnTo>
                    <a:pt x="582" y="172"/>
                  </a:lnTo>
                  <a:lnTo>
                    <a:pt x="588" y="172"/>
                  </a:lnTo>
                  <a:lnTo>
                    <a:pt x="592" y="172"/>
                  </a:lnTo>
                  <a:lnTo>
                    <a:pt x="596" y="172"/>
                  </a:lnTo>
                  <a:lnTo>
                    <a:pt x="600" y="170"/>
                  </a:lnTo>
                  <a:lnTo>
                    <a:pt x="602" y="168"/>
                  </a:lnTo>
                  <a:lnTo>
                    <a:pt x="604" y="164"/>
                  </a:lnTo>
                  <a:lnTo>
                    <a:pt x="606" y="166"/>
                  </a:lnTo>
                  <a:lnTo>
                    <a:pt x="608" y="164"/>
                  </a:lnTo>
                  <a:lnTo>
                    <a:pt x="612" y="162"/>
                  </a:lnTo>
                  <a:lnTo>
                    <a:pt x="616" y="168"/>
                  </a:lnTo>
                  <a:lnTo>
                    <a:pt x="622" y="174"/>
                  </a:lnTo>
                  <a:lnTo>
                    <a:pt x="634" y="180"/>
                  </a:lnTo>
                  <a:lnTo>
                    <a:pt x="646" y="184"/>
                  </a:lnTo>
                  <a:lnTo>
                    <a:pt x="660" y="190"/>
                  </a:lnTo>
                  <a:lnTo>
                    <a:pt x="672" y="202"/>
                  </a:lnTo>
                  <a:lnTo>
                    <a:pt x="664" y="204"/>
                  </a:lnTo>
                  <a:lnTo>
                    <a:pt x="660" y="206"/>
                  </a:lnTo>
                  <a:lnTo>
                    <a:pt x="656" y="208"/>
                  </a:lnTo>
                  <a:lnTo>
                    <a:pt x="654" y="212"/>
                  </a:lnTo>
                  <a:lnTo>
                    <a:pt x="652" y="216"/>
                  </a:lnTo>
                  <a:lnTo>
                    <a:pt x="648" y="220"/>
                  </a:lnTo>
                  <a:lnTo>
                    <a:pt x="644" y="224"/>
                  </a:lnTo>
                  <a:lnTo>
                    <a:pt x="664" y="234"/>
                  </a:lnTo>
                  <a:lnTo>
                    <a:pt x="678" y="250"/>
                  </a:lnTo>
                  <a:lnTo>
                    <a:pt x="682" y="270"/>
                  </a:lnTo>
                  <a:lnTo>
                    <a:pt x="672" y="268"/>
                  </a:lnTo>
                  <a:lnTo>
                    <a:pt x="654" y="268"/>
                  </a:lnTo>
                  <a:lnTo>
                    <a:pt x="632" y="270"/>
                  </a:lnTo>
                  <a:lnTo>
                    <a:pt x="612" y="274"/>
                  </a:lnTo>
                  <a:lnTo>
                    <a:pt x="598" y="280"/>
                  </a:lnTo>
                  <a:lnTo>
                    <a:pt x="592" y="284"/>
                  </a:lnTo>
                  <a:lnTo>
                    <a:pt x="586" y="290"/>
                  </a:lnTo>
                  <a:lnTo>
                    <a:pt x="580" y="296"/>
                  </a:lnTo>
                  <a:lnTo>
                    <a:pt x="552" y="290"/>
                  </a:lnTo>
                  <a:lnTo>
                    <a:pt x="522" y="284"/>
                  </a:lnTo>
                  <a:lnTo>
                    <a:pt x="496" y="284"/>
                  </a:lnTo>
                  <a:lnTo>
                    <a:pt x="472" y="290"/>
                  </a:lnTo>
                  <a:lnTo>
                    <a:pt x="450" y="294"/>
                  </a:lnTo>
                  <a:lnTo>
                    <a:pt x="432" y="288"/>
                  </a:lnTo>
                  <a:lnTo>
                    <a:pt x="416" y="284"/>
                  </a:lnTo>
                  <a:lnTo>
                    <a:pt x="408" y="278"/>
                  </a:lnTo>
                  <a:lnTo>
                    <a:pt x="402" y="272"/>
                  </a:lnTo>
                  <a:lnTo>
                    <a:pt x="394" y="260"/>
                  </a:lnTo>
                  <a:lnTo>
                    <a:pt x="384" y="256"/>
                  </a:lnTo>
                  <a:lnTo>
                    <a:pt x="372" y="254"/>
                  </a:lnTo>
                  <a:lnTo>
                    <a:pt x="358" y="258"/>
                  </a:lnTo>
                  <a:lnTo>
                    <a:pt x="344" y="262"/>
                  </a:lnTo>
                  <a:lnTo>
                    <a:pt x="330" y="266"/>
                  </a:lnTo>
                  <a:lnTo>
                    <a:pt x="306" y="272"/>
                  </a:lnTo>
                  <a:lnTo>
                    <a:pt x="292" y="272"/>
                  </a:lnTo>
                  <a:lnTo>
                    <a:pt x="280" y="270"/>
                  </a:lnTo>
                  <a:lnTo>
                    <a:pt x="270" y="266"/>
                  </a:lnTo>
                  <a:lnTo>
                    <a:pt x="260" y="260"/>
                  </a:lnTo>
                  <a:lnTo>
                    <a:pt x="248" y="252"/>
                  </a:lnTo>
                  <a:lnTo>
                    <a:pt x="228" y="244"/>
                  </a:lnTo>
                  <a:lnTo>
                    <a:pt x="196" y="236"/>
                  </a:lnTo>
                  <a:lnTo>
                    <a:pt x="156" y="234"/>
                  </a:lnTo>
                  <a:lnTo>
                    <a:pt x="114" y="238"/>
                  </a:lnTo>
                  <a:lnTo>
                    <a:pt x="72" y="246"/>
                  </a:lnTo>
                  <a:lnTo>
                    <a:pt x="34" y="256"/>
                  </a:lnTo>
                  <a:lnTo>
                    <a:pt x="4" y="272"/>
                  </a:lnTo>
                  <a:lnTo>
                    <a:pt x="6" y="276"/>
                  </a:lnTo>
                  <a:lnTo>
                    <a:pt x="8" y="280"/>
                  </a:lnTo>
                  <a:lnTo>
                    <a:pt x="22" y="284"/>
                  </a:lnTo>
                  <a:lnTo>
                    <a:pt x="32" y="294"/>
                  </a:lnTo>
                  <a:lnTo>
                    <a:pt x="40" y="306"/>
                  </a:lnTo>
                  <a:lnTo>
                    <a:pt x="44" y="322"/>
                  </a:lnTo>
                  <a:lnTo>
                    <a:pt x="22" y="326"/>
                  </a:lnTo>
                  <a:lnTo>
                    <a:pt x="0" y="334"/>
                  </a:lnTo>
                  <a:lnTo>
                    <a:pt x="16" y="346"/>
                  </a:lnTo>
                  <a:lnTo>
                    <a:pt x="36" y="352"/>
                  </a:lnTo>
                  <a:lnTo>
                    <a:pt x="56" y="358"/>
                  </a:lnTo>
                  <a:lnTo>
                    <a:pt x="56" y="358"/>
                  </a:lnTo>
                  <a:lnTo>
                    <a:pt x="56" y="358"/>
                  </a:lnTo>
                  <a:lnTo>
                    <a:pt x="30" y="364"/>
                  </a:lnTo>
                  <a:lnTo>
                    <a:pt x="4" y="372"/>
                  </a:lnTo>
                  <a:lnTo>
                    <a:pt x="10" y="392"/>
                  </a:lnTo>
                  <a:lnTo>
                    <a:pt x="20" y="404"/>
                  </a:lnTo>
                  <a:lnTo>
                    <a:pt x="34" y="408"/>
                  </a:lnTo>
                  <a:lnTo>
                    <a:pt x="48" y="406"/>
                  </a:lnTo>
                  <a:lnTo>
                    <a:pt x="54" y="410"/>
                  </a:lnTo>
                  <a:lnTo>
                    <a:pt x="58" y="412"/>
                  </a:lnTo>
                  <a:lnTo>
                    <a:pt x="62" y="418"/>
                  </a:lnTo>
                  <a:lnTo>
                    <a:pt x="64" y="422"/>
                  </a:lnTo>
                  <a:lnTo>
                    <a:pt x="64" y="428"/>
                  </a:lnTo>
                  <a:lnTo>
                    <a:pt x="62" y="432"/>
                  </a:lnTo>
                  <a:lnTo>
                    <a:pt x="54" y="440"/>
                  </a:lnTo>
                  <a:lnTo>
                    <a:pt x="44" y="448"/>
                  </a:lnTo>
                  <a:lnTo>
                    <a:pt x="36" y="458"/>
                  </a:lnTo>
                  <a:lnTo>
                    <a:pt x="34" y="470"/>
                  </a:lnTo>
                  <a:lnTo>
                    <a:pt x="44" y="468"/>
                  </a:lnTo>
                  <a:lnTo>
                    <a:pt x="56" y="464"/>
                  </a:lnTo>
                  <a:lnTo>
                    <a:pt x="66" y="460"/>
                  </a:lnTo>
                  <a:lnTo>
                    <a:pt x="76" y="458"/>
                  </a:lnTo>
                  <a:lnTo>
                    <a:pt x="82" y="454"/>
                  </a:lnTo>
                  <a:lnTo>
                    <a:pt x="90" y="448"/>
                  </a:lnTo>
                  <a:lnTo>
                    <a:pt x="94" y="442"/>
                  </a:lnTo>
                  <a:lnTo>
                    <a:pt x="96" y="438"/>
                  </a:lnTo>
                  <a:lnTo>
                    <a:pt x="96" y="434"/>
                  </a:lnTo>
                  <a:lnTo>
                    <a:pt x="98" y="428"/>
                  </a:lnTo>
                  <a:lnTo>
                    <a:pt x="98" y="422"/>
                  </a:lnTo>
                  <a:lnTo>
                    <a:pt x="98" y="420"/>
                  </a:lnTo>
                  <a:lnTo>
                    <a:pt x="98" y="416"/>
                  </a:lnTo>
                  <a:lnTo>
                    <a:pt x="100" y="414"/>
                  </a:lnTo>
                  <a:lnTo>
                    <a:pt x="102" y="412"/>
                  </a:lnTo>
                  <a:lnTo>
                    <a:pt x="106" y="410"/>
                  </a:lnTo>
                  <a:lnTo>
                    <a:pt x="112" y="406"/>
                  </a:lnTo>
                  <a:lnTo>
                    <a:pt x="116" y="400"/>
                  </a:lnTo>
                  <a:lnTo>
                    <a:pt x="120" y="396"/>
                  </a:lnTo>
                  <a:lnTo>
                    <a:pt x="124" y="392"/>
                  </a:lnTo>
                  <a:lnTo>
                    <a:pt x="124" y="390"/>
                  </a:lnTo>
                  <a:lnTo>
                    <a:pt x="128" y="388"/>
                  </a:lnTo>
                  <a:lnTo>
                    <a:pt x="130" y="388"/>
                  </a:lnTo>
                  <a:lnTo>
                    <a:pt x="134" y="388"/>
                  </a:lnTo>
                  <a:lnTo>
                    <a:pt x="136" y="390"/>
                  </a:lnTo>
                  <a:lnTo>
                    <a:pt x="136" y="392"/>
                  </a:lnTo>
                  <a:lnTo>
                    <a:pt x="136" y="394"/>
                  </a:lnTo>
                  <a:lnTo>
                    <a:pt x="134" y="398"/>
                  </a:lnTo>
                  <a:lnTo>
                    <a:pt x="132" y="400"/>
                  </a:lnTo>
                  <a:lnTo>
                    <a:pt x="130" y="404"/>
                  </a:lnTo>
                  <a:lnTo>
                    <a:pt x="130" y="406"/>
                  </a:lnTo>
                  <a:lnTo>
                    <a:pt x="130" y="408"/>
                  </a:lnTo>
                  <a:lnTo>
                    <a:pt x="134" y="408"/>
                  </a:lnTo>
                  <a:lnTo>
                    <a:pt x="138" y="406"/>
                  </a:lnTo>
                  <a:lnTo>
                    <a:pt x="144" y="402"/>
                  </a:lnTo>
                  <a:lnTo>
                    <a:pt x="148" y="400"/>
                  </a:lnTo>
                  <a:lnTo>
                    <a:pt x="154" y="398"/>
                  </a:lnTo>
                  <a:lnTo>
                    <a:pt x="160" y="396"/>
                  </a:lnTo>
                  <a:lnTo>
                    <a:pt x="164" y="398"/>
                  </a:lnTo>
                  <a:lnTo>
                    <a:pt x="168" y="400"/>
                  </a:lnTo>
                  <a:lnTo>
                    <a:pt x="170" y="402"/>
                  </a:lnTo>
                  <a:lnTo>
                    <a:pt x="174" y="406"/>
                  </a:lnTo>
                  <a:lnTo>
                    <a:pt x="178" y="410"/>
                  </a:lnTo>
                  <a:lnTo>
                    <a:pt x="182" y="412"/>
                  </a:lnTo>
                  <a:lnTo>
                    <a:pt x="186" y="416"/>
                  </a:lnTo>
                  <a:lnTo>
                    <a:pt x="192" y="418"/>
                  </a:lnTo>
                  <a:lnTo>
                    <a:pt x="198" y="418"/>
                  </a:lnTo>
                  <a:lnTo>
                    <a:pt x="204" y="418"/>
                  </a:lnTo>
                  <a:lnTo>
                    <a:pt x="212" y="420"/>
                  </a:lnTo>
                  <a:lnTo>
                    <a:pt x="218" y="422"/>
                  </a:lnTo>
                  <a:lnTo>
                    <a:pt x="222" y="426"/>
                  </a:lnTo>
                  <a:lnTo>
                    <a:pt x="226" y="430"/>
                  </a:lnTo>
                  <a:lnTo>
                    <a:pt x="230" y="436"/>
                  </a:lnTo>
                  <a:lnTo>
                    <a:pt x="238" y="446"/>
                  </a:lnTo>
                  <a:lnTo>
                    <a:pt x="248" y="456"/>
                  </a:lnTo>
                  <a:lnTo>
                    <a:pt x="260" y="464"/>
                  </a:lnTo>
                  <a:lnTo>
                    <a:pt x="274" y="476"/>
                  </a:lnTo>
                  <a:lnTo>
                    <a:pt x="288" y="486"/>
                  </a:lnTo>
                  <a:lnTo>
                    <a:pt x="292" y="488"/>
                  </a:lnTo>
                  <a:lnTo>
                    <a:pt x="298" y="490"/>
                  </a:lnTo>
                  <a:lnTo>
                    <a:pt x="302" y="492"/>
                  </a:lnTo>
                  <a:lnTo>
                    <a:pt x="306" y="494"/>
                  </a:lnTo>
                  <a:lnTo>
                    <a:pt x="308" y="498"/>
                  </a:lnTo>
                  <a:lnTo>
                    <a:pt x="310" y="502"/>
                  </a:lnTo>
                  <a:lnTo>
                    <a:pt x="310" y="508"/>
                  </a:lnTo>
                  <a:lnTo>
                    <a:pt x="312" y="512"/>
                  </a:lnTo>
                  <a:lnTo>
                    <a:pt x="320" y="530"/>
                  </a:lnTo>
                  <a:lnTo>
                    <a:pt x="330" y="546"/>
                  </a:lnTo>
                  <a:lnTo>
                    <a:pt x="334" y="552"/>
                  </a:lnTo>
                  <a:lnTo>
                    <a:pt x="340" y="558"/>
                  </a:lnTo>
                  <a:lnTo>
                    <a:pt x="348" y="562"/>
                  </a:lnTo>
                  <a:lnTo>
                    <a:pt x="350" y="598"/>
                  </a:lnTo>
                  <a:lnTo>
                    <a:pt x="354" y="634"/>
                  </a:lnTo>
                  <a:lnTo>
                    <a:pt x="362" y="668"/>
                  </a:lnTo>
                  <a:lnTo>
                    <a:pt x="368" y="678"/>
                  </a:lnTo>
                  <a:lnTo>
                    <a:pt x="376" y="692"/>
                  </a:lnTo>
                  <a:lnTo>
                    <a:pt x="384" y="704"/>
                  </a:lnTo>
                  <a:lnTo>
                    <a:pt x="390" y="714"/>
                  </a:lnTo>
                  <a:lnTo>
                    <a:pt x="394" y="716"/>
                  </a:lnTo>
                  <a:lnTo>
                    <a:pt x="400" y="718"/>
                  </a:lnTo>
                  <a:lnTo>
                    <a:pt x="406" y="720"/>
                  </a:lnTo>
                  <a:lnTo>
                    <a:pt x="410" y="722"/>
                  </a:lnTo>
                  <a:lnTo>
                    <a:pt x="416" y="722"/>
                  </a:lnTo>
                  <a:lnTo>
                    <a:pt x="418" y="724"/>
                  </a:lnTo>
                  <a:lnTo>
                    <a:pt x="428" y="740"/>
                  </a:lnTo>
                  <a:lnTo>
                    <a:pt x="434" y="758"/>
                  </a:lnTo>
                  <a:lnTo>
                    <a:pt x="442" y="774"/>
                  </a:lnTo>
                  <a:lnTo>
                    <a:pt x="454" y="788"/>
                  </a:lnTo>
                  <a:lnTo>
                    <a:pt x="470" y="796"/>
                  </a:lnTo>
                  <a:lnTo>
                    <a:pt x="486" y="806"/>
                  </a:lnTo>
                  <a:lnTo>
                    <a:pt x="498" y="818"/>
                  </a:lnTo>
                  <a:lnTo>
                    <a:pt x="502" y="830"/>
                  </a:lnTo>
                  <a:lnTo>
                    <a:pt x="502" y="844"/>
                  </a:lnTo>
                  <a:lnTo>
                    <a:pt x="502" y="856"/>
                  </a:lnTo>
                  <a:lnTo>
                    <a:pt x="506" y="868"/>
                  </a:lnTo>
                  <a:lnTo>
                    <a:pt x="514" y="874"/>
                  </a:lnTo>
                  <a:lnTo>
                    <a:pt x="524" y="878"/>
                  </a:lnTo>
                  <a:lnTo>
                    <a:pt x="534" y="880"/>
                  </a:lnTo>
                  <a:lnTo>
                    <a:pt x="544" y="888"/>
                  </a:lnTo>
                  <a:lnTo>
                    <a:pt x="550" y="900"/>
                  </a:lnTo>
                  <a:lnTo>
                    <a:pt x="552" y="912"/>
                  </a:lnTo>
                  <a:lnTo>
                    <a:pt x="556" y="924"/>
                  </a:lnTo>
                  <a:lnTo>
                    <a:pt x="566" y="938"/>
                  </a:lnTo>
                  <a:lnTo>
                    <a:pt x="576" y="944"/>
                  </a:lnTo>
                  <a:lnTo>
                    <a:pt x="586" y="946"/>
                  </a:lnTo>
                  <a:lnTo>
                    <a:pt x="594" y="948"/>
                  </a:lnTo>
                  <a:lnTo>
                    <a:pt x="604" y="950"/>
                  </a:lnTo>
                  <a:lnTo>
                    <a:pt x="626" y="958"/>
                  </a:lnTo>
                  <a:lnTo>
                    <a:pt x="648" y="968"/>
                  </a:lnTo>
                  <a:lnTo>
                    <a:pt x="670" y="982"/>
                  </a:lnTo>
                  <a:lnTo>
                    <a:pt x="688" y="1000"/>
                  </a:lnTo>
                  <a:lnTo>
                    <a:pt x="702" y="1020"/>
                  </a:lnTo>
                  <a:lnTo>
                    <a:pt x="710" y="1046"/>
                  </a:lnTo>
                  <a:lnTo>
                    <a:pt x="738" y="1054"/>
                  </a:lnTo>
                  <a:lnTo>
                    <a:pt x="756" y="1062"/>
                  </a:lnTo>
                  <a:lnTo>
                    <a:pt x="766" y="1072"/>
                  </a:lnTo>
                  <a:lnTo>
                    <a:pt x="768" y="1084"/>
                  </a:lnTo>
                  <a:lnTo>
                    <a:pt x="766" y="1104"/>
                  </a:lnTo>
                  <a:lnTo>
                    <a:pt x="758" y="1130"/>
                  </a:lnTo>
                  <a:lnTo>
                    <a:pt x="754" y="1160"/>
                  </a:lnTo>
                  <a:lnTo>
                    <a:pt x="754" y="1184"/>
                  </a:lnTo>
                  <a:lnTo>
                    <a:pt x="760" y="1206"/>
                  </a:lnTo>
                  <a:lnTo>
                    <a:pt x="770" y="1226"/>
                  </a:lnTo>
                  <a:lnTo>
                    <a:pt x="784" y="1248"/>
                  </a:lnTo>
                  <a:lnTo>
                    <a:pt x="808" y="1288"/>
                  </a:lnTo>
                  <a:lnTo>
                    <a:pt x="828" y="1326"/>
                  </a:lnTo>
                  <a:lnTo>
                    <a:pt x="844" y="1364"/>
                  </a:lnTo>
                  <a:lnTo>
                    <a:pt x="850" y="1406"/>
                  </a:lnTo>
                  <a:lnTo>
                    <a:pt x="848" y="1444"/>
                  </a:lnTo>
                  <a:lnTo>
                    <a:pt x="840" y="1482"/>
                  </a:lnTo>
                  <a:lnTo>
                    <a:pt x="828" y="1518"/>
                  </a:lnTo>
                  <a:lnTo>
                    <a:pt x="820" y="1558"/>
                  </a:lnTo>
                  <a:lnTo>
                    <a:pt x="816" y="1598"/>
                  </a:lnTo>
                  <a:lnTo>
                    <a:pt x="814" y="1636"/>
                  </a:lnTo>
                  <a:lnTo>
                    <a:pt x="808" y="1660"/>
                  </a:lnTo>
                  <a:lnTo>
                    <a:pt x="800" y="1684"/>
                  </a:lnTo>
                  <a:lnTo>
                    <a:pt x="796" y="1708"/>
                  </a:lnTo>
                  <a:lnTo>
                    <a:pt x="796" y="1734"/>
                  </a:lnTo>
                  <a:lnTo>
                    <a:pt x="804" y="1762"/>
                  </a:lnTo>
                  <a:lnTo>
                    <a:pt x="814" y="1776"/>
                  </a:lnTo>
                  <a:lnTo>
                    <a:pt x="824" y="1782"/>
                  </a:lnTo>
                  <a:lnTo>
                    <a:pt x="836" y="1780"/>
                  </a:lnTo>
                  <a:lnTo>
                    <a:pt x="846" y="1772"/>
                  </a:lnTo>
                  <a:lnTo>
                    <a:pt x="854" y="1758"/>
                  </a:lnTo>
                  <a:lnTo>
                    <a:pt x="858" y="1740"/>
                  </a:lnTo>
                  <a:lnTo>
                    <a:pt x="860" y="1720"/>
                  </a:lnTo>
                  <a:lnTo>
                    <a:pt x="858" y="1704"/>
                  </a:lnTo>
                  <a:lnTo>
                    <a:pt x="852" y="1684"/>
                  </a:lnTo>
                  <a:lnTo>
                    <a:pt x="854" y="1662"/>
                  </a:lnTo>
                  <a:lnTo>
                    <a:pt x="856" y="1658"/>
                  </a:lnTo>
                  <a:lnTo>
                    <a:pt x="860" y="1654"/>
                  </a:lnTo>
                  <a:lnTo>
                    <a:pt x="864" y="1652"/>
                  </a:lnTo>
                  <a:lnTo>
                    <a:pt x="868" y="1650"/>
                  </a:lnTo>
                  <a:lnTo>
                    <a:pt x="872" y="1646"/>
                  </a:lnTo>
                  <a:lnTo>
                    <a:pt x="876" y="1642"/>
                  </a:lnTo>
                  <a:lnTo>
                    <a:pt x="876" y="1638"/>
                  </a:lnTo>
                  <a:lnTo>
                    <a:pt x="878" y="1632"/>
                  </a:lnTo>
                  <a:lnTo>
                    <a:pt x="878" y="1626"/>
                  </a:lnTo>
                  <a:lnTo>
                    <a:pt x="878" y="1620"/>
                  </a:lnTo>
                  <a:lnTo>
                    <a:pt x="878" y="1614"/>
                  </a:lnTo>
                  <a:lnTo>
                    <a:pt x="880" y="1610"/>
                  </a:lnTo>
                  <a:lnTo>
                    <a:pt x="888" y="1600"/>
                  </a:lnTo>
                  <a:lnTo>
                    <a:pt x="902" y="1588"/>
                  </a:lnTo>
                  <a:lnTo>
                    <a:pt x="914" y="1578"/>
                  </a:lnTo>
                  <a:lnTo>
                    <a:pt x="928" y="1566"/>
                  </a:lnTo>
                  <a:lnTo>
                    <a:pt x="936" y="1556"/>
                  </a:lnTo>
                  <a:lnTo>
                    <a:pt x="940" y="1542"/>
                  </a:lnTo>
                  <a:lnTo>
                    <a:pt x="936" y="1528"/>
                  </a:lnTo>
                  <a:lnTo>
                    <a:pt x="968" y="1512"/>
                  </a:lnTo>
                  <a:lnTo>
                    <a:pt x="994" y="1494"/>
                  </a:lnTo>
                  <a:lnTo>
                    <a:pt x="1012" y="1474"/>
                  </a:lnTo>
                  <a:lnTo>
                    <a:pt x="1028" y="1450"/>
                  </a:lnTo>
                  <a:lnTo>
                    <a:pt x="1042" y="1424"/>
                  </a:lnTo>
                  <a:lnTo>
                    <a:pt x="1056" y="1398"/>
                  </a:lnTo>
                  <a:lnTo>
                    <a:pt x="1070" y="1370"/>
                  </a:lnTo>
                  <a:lnTo>
                    <a:pt x="1084" y="1356"/>
                  </a:lnTo>
                  <a:lnTo>
                    <a:pt x="1100" y="1340"/>
                  </a:lnTo>
                  <a:lnTo>
                    <a:pt x="1112" y="1324"/>
                  </a:lnTo>
                  <a:lnTo>
                    <a:pt x="1114" y="1310"/>
                  </a:lnTo>
                  <a:lnTo>
                    <a:pt x="1114" y="1296"/>
                  </a:lnTo>
                  <a:lnTo>
                    <a:pt x="1116" y="1282"/>
                  </a:lnTo>
                  <a:lnTo>
                    <a:pt x="1124" y="1262"/>
                  </a:lnTo>
                  <a:lnTo>
                    <a:pt x="1136" y="1242"/>
                  </a:lnTo>
                  <a:lnTo>
                    <a:pt x="1144" y="1222"/>
                  </a:lnTo>
                  <a:lnTo>
                    <a:pt x="1144" y="1204"/>
                  </a:lnTo>
                  <a:lnTo>
                    <a:pt x="1136" y="1190"/>
                  </a:lnTo>
                  <a:lnTo>
                    <a:pt x="1126" y="1182"/>
                  </a:lnTo>
                  <a:lnTo>
                    <a:pt x="1112" y="1180"/>
                  </a:lnTo>
                  <a:lnTo>
                    <a:pt x="1098" y="1178"/>
                  </a:lnTo>
                  <a:lnTo>
                    <a:pt x="1082" y="1172"/>
                  </a:lnTo>
                  <a:lnTo>
                    <a:pt x="1070" y="1164"/>
                  </a:lnTo>
                  <a:lnTo>
                    <a:pt x="1060" y="1154"/>
                  </a:lnTo>
                  <a:lnTo>
                    <a:pt x="1050" y="1144"/>
                  </a:lnTo>
                  <a:lnTo>
                    <a:pt x="1042" y="1142"/>
                  </a:lnTo>
                  <a:lnTo>
                    <a:pt x="1032" y="1144"/>
                  </a:lnTo>
                  <a:lnTo>
                    <a:pt x="1022" y="1144"/>
                  </a:lnTo>
                  <a:lnTo>
                    <a:pt x="1014" y="1142"/>
                  </a:lnTo>
                  <a:lnTo>
                    <a:pt x="1008" y="1132"/>
                  </a:lnTo>
                  <a:lnTo>
                    <a:pt x="1004" y="1118"/>
                  </a:lnTo>
                  <a:lnTo>
                    <a:pt x="996" y="1106"/>
                  </a:lnTo>
                  <a:lnTo>
                    <a:pt x="982" y="1098"/>
                  </a:lnTo>
                  <a:lnTo>
                    <a:pt x="968" y="1092"/>
                  </a:lnTo>
                  <a:lnTo>
                    <a:pt x="954" y="1084"/>
                  </a:lnTo>
                  <a:lnTo>
                    <a:pt x="928" y="1068"/>
                  </a:lnTo>
                  <a:lnTo>
                    <a:pt x="902" y="1050"/>
                  </a:lnTo>
                  <a:lnTo>
                    <a:pt x="880" y="1034"/>
                  </a:lnTo>
                  <a:lnTo>
                    <a:pt x="858" y="1044"/>
                  </a:lnTo>
                  <a:lnTo>
                    <a:pt x="834" y="1046"/>
                  </a:lnTo>
                  <a:lnTo>
                    <a:pt x="836" y="1040"/>
                  </a:lnTo>
                  <a:lnTo>
                    <a:pt x="836" y="1034"/>
                  </a:lnTo>
                  <a:lnTo>
                    <a:pt x="836" y="1028"/>
                  </a:lnTo>
                  <a:lnTo>
                    <a:pt x="838" y="1024"/>
                  </a:lnTo>
                  <a:lnTo>
                    <a:pt x="822" y="1022"/>
                  </a:lnTo>
                  <a:lnTo>
                    <a:pt x="808" y="1024"/>
                  </a:lnTo>
                  <a:lnTo>
                    <a:pt x="796" y="1032"/>
                  </a:lnTo>
                  <a:lnTo>
                    <a:pt x="790" y="1044"/>
                  </a:lnTo>
                  <a:lnTo>
                    <a:pt x="790" y="1060"/>
                  </a:lnTo>
                  <a:lnTo>
                    <a:pt x="774" y="1054"/>
                  </a:lnTo>
                  <a:lnTo>
                    <a:pt x="760" y="1044"/>
                  </a:lnTo>
                  <a:lnTo>
                    <a:pt x="754" y="1028"/>
                  </a:lnTo>
                  <a:lnTo>
                    <a:pt x="734" y="1026"/>
                  </a:lnTo>
                  <a:lnTo>
                    <a:pt x="714" y="1012"/>
                  </a:lnTo>
                  <a:lnTo>
                    <a:pt x="700" y="994"/>
                  </a:lnTo>
                  <a:lnTo>
                    <a:pt x="694" y="974"/>
                  </a:lnTo>
                  <a:lnTo>
                    <a:pt x="690" y="974"/>
                  </a:lnTo>
                  <a:lnTo>
                    <a:pt x="684" y="972"/>
                  </a:lnTo>
                  <a:lnTo>
                    <a:pt x="678" y="972"/>
                  </a:lnTo>
                  <a:lnTo>
                    <a:pt x="672" y="972"/>
                  </a:lnTo>
                  <a:lnTo>
                    <a:pt x="674" y="952"/>
                  </a:lnTo>
                  <a:lnTo>
                    <a:pt x="676" y="934"/>
                  </a:lnTo>
                  <a:lnTo>
                    <a:pt x="672" y="914"/>
                  </a:lnTo>
                  <a:lnTo>
                    <a:pt x="662" y="928"/>
                  </a:lnTo>
                  <a:lnTo>
                    <a:pt x="648" y="936"/>
                  </a:lnTo>
                  <a:lnTo>
                    <a:pt x="632" y="940"/>
                  </a:lnTo>
                  <a:lnTo>
                    <a:pt x="616" y="940"/>
                  </a:lnTo>
                  <a:lnTo>
                    <a:pt x="598" y="940"/>
                  </a:lnTo>
                  <a:lnTo>
                    <a:pt x="604" y="924"/>
                  </a:lnTo>
                  <a:lnTo>
                    <a:pt x="604" y="908"/>
                  </a:lnTo>
                  <a:lnTo>
                    <a:pt x="598" y="896"/>
                  </a:lnTo>
                  <a:lnTo>
                    <a:pt x="592" y="884"/>
                  </a:lnTo>
                  <a:lnTo>
                    <a:pt x="584" y="872"/>
                  </a:lnTo>
                  <a:lnTo>
                    <a:pt x="580" y="860"/>
                  </a:lnTo>
                  <a:lnTo>
                    <a:pt x="582" y="844"/>
                  </a:lnTo>
                  <a:lnTo>
                    <a:pt x="590" y="826"/>
                  </a:lnTo>
                  <a:lnTo>
                    <a:pt x="604" y="810"/>
                  </a:lnTo>
                  <a:lnTo>
                    <a:pt x="620" y="802"/>
                  </a:lnTo>
                  <a:lnTo>
                    <a:pt x="638" y="798"/>
                  </a:lnTo>
                  <a:lnTo>
                    <a:pt x="656" y="800"/>
                  </a:lnTo>
                  <a:lnTo>
                    <a:pt x="676" y="804"/>
                  </a:lnTo>
                  <a:lnTo>
                    <a:pt x="694" y="808"/>
                  </a:lnTo>
                  <a:lnTo>
                    <a:pt x="694" y="822"/>
                  </a:lnTo>
                  <a:lnTo>
                    <a:pt x="698" y="834"/>
                  </a:lnTo>
                  <a:lnTo>
                    <a:pt x="706" y="840"/>
                  </a:lnTo>
                  <a:lnTo>
                    <a:pt x="716" y="842"/>
                  </a:lnTo>
                  <a:lnTo>
                    <a:pt x="732" y="838"/>
                  </a:lnTo>
                  <a:lnTo>
                    <a:pt x="732" y="810"/>
                  </a:lnTo>
                  <a:lnTo>
                    <a:pt x="734" y="782"/>
                  </a:lnTo>
                  <a:lnTo>
                    <a:pt x="742" y="756"/>
                  </a:lnTo>
                  <a:lnTo>
                    <a:pt x="750" y="744"/>
                  </a:lnTo>
                  <a:lnTo>
                    <a:pt x="760" y="732"/>
                  </a:lnTo>
                  <a:lnTo>
                    <a:pt x="768" y="720"/>
                  </a:lnTo>
                  <a:lnTo>
                    <a:pt x="774" y="708"/>
                  </a:lnTo>
                  <a:lnTo>
                    <a:pt x="776" y="692"/>
                  </a:lnTo>
                  <a:lnTo>
                    <a:pt x="790" y="688"/>
                  </a:lnTo>
                  <a:lnTo>
                    <a:pt x="798" y="682"/>
                  </a:lnTo>
                  <a:lnTo>
                    <a:pt x="800" y="672"/>
                  </a:lnTo>
                  <a:lnTo>
                    <a:pt x="804" y="660"/>
                  </a:lnTo>
                  <a:lnTo>
                    <a:pt x="810" y="648"/>
                  </a:lnTo>
                  <a:lnTo>
                    <a:pt x="828" y="632"/>
                  </a:lnTo>
                  <a:lnTo>
                    <a:pt x="848" y="618"/>
                  </a:lnTo>
                  <a:lnTo>
                    <a:pt x="868" y="604"/>
                  </a:lnTo>
                  <a:lnTo>
                    <a:pt x="870" y="602"/>
                  </a:lnTo>
                  <a:lnTo>
                    <a:pt x="874" y="598"/>
                  </a:lnTo>
                  <a:lnTo>
                    <a:pt x="880" y="602"/>
                  </a:lnTo>
                  <a:lnTo>
                    <a:pt x="886" y="604"/>
                  </a:lnTo>
                  <a:lnTo>
                    <a:pt x="890" y="606"/>
                  </a:lnTo>
                  <a:lnTo>
                    <a:pt x="888" y="606"/>
                  </a:lnTo>
                  <a:lnTo>
                    <a:pt x="890" y="608"/>
                  </a:lnTo>
                  <a:lnTo>
                    <a:pt x="894" y="612"/>
                  </a:lnTo>
                  <a:lnTo>
                    <a:pt x="888" y="614"/>
                  </a:lnTo>
                  <a:lnTo>
                    <a:pt x="880" y="618"/>
                  </a:lnTo>
                  <a:lnTo>
                    <a:pt x="872" y="622"/>
                  </a:lnTo>
                  <a:lnTo>
                    <a:pt x="864" y="628"/>
                  </a:lnTo>
                  <a:lnTo>
                    <a:pt x="862" y="634"/>
                  </a:lnTo>
                  <a:lnTo>
                    <a:pt x="864" y="640"/>
                  </a:lnTo>
                  <a:lnTo>
                    <a:pt x="878" y="646"/>
                  </a:lnTo>
                  <a:lnTo>
                    <a:pt x="886" y="638"/>
                  </a:lnTo>
                  <a:lnTo>
                    <a:pt x="898" y="628"/>
                  </a:lnTo>
                  <a:lnTo>
                    <a:pt x="912" y="616"/>
                  </a:lnTo>
                  <a:lnTo>
                    <a:pt x="922" y="604"/>
                  </a:lnTo>
                  <a:lnTo>
                    <a:pt x="930" y="592"/>
                  </a:lnTo>
                  <a:lnTo>
                    <a:pt x="930" y="582"/>
                  </a:lnTo>
                  <a:lnTo>
                    <a:pt x="922" y="586"/>
                  </a:lnTo>
                  <a:lnTo>
                    <a:pt x="914" y="592"/>
                  </a:lnTo>
                  <a:lnTo>
                    <a:pt x="906" y="594"/>
                  </a:lnTo>
                  <a:lnTo>
                    <a:pt x="896" y="594"/>
                  </a:lnTo>
                  <a:lnTo>
                    <a:pt x="892" y="592"/>
                  </a:lnTo>
                  <a:lnTo>
                    <a:pt x="890" y="588"/>
                  </a:lnTo>
                  <a:lnTo>
                    <a:pt x="886" y="586"/>
                  </a:lnTo>
                  <a:lnTo>
                    <a:pt x="894" y="574"/>
                  </a:lnTo>
                  <a:lnTo>
                    <a:pt x="896" y="566"/>
                  </a:lnTo>
                  <a:lnTo>
                    <a:pt x="896" y="556"/>
                  </a:lnTo>
                  <a:lnTo>
                    <a:pt x="890" y="550"/>
                  </a:lnTo>
                  <a:lnTo>
                    <a:pt x="878" y="544"/>
                  </a:lnTo>
                  <a:lnTo>
                    <a:pt x="860" y="544"/>
                  </a:lnTo>
                  <a:lnTo>
                    <a:pt x="890" y="540"/>
                  </a:lnTo>
                  <a:lnTo>
                    <a:pt x="918" y="536"/>
                  </a:lnTo>
                  <a:lnTo>
                    <a:pt x="946" y="528"/>
                  </a:lnTo>
                  <a:lnTo>
                    <a:pt x="954" y="534"/>
                  </a:lnTo>
                  <a:lnTo>
                    <a:pt x="954" y="540"/>
                  </a:lnTo>
                  <a:lnTo>
                    <a:pt x="948" y="546"/>
                  </a:lnTo>
                  <a:lnTo>
                    <a:pt x="942" y="554"/>
                  </a:lnTo>
                  <a:lnTo>
                    <a:pt x="936" y="562"/>
                  </a:lnTo>
                  <a:lnTo>
                    <a:pt x="934" y="570"/>
                  </a:lnTo>
                  <a:lnTo>
                    <a:pt x="934" y="574"/>
                  </a:lnTo>
                  <a:lnTo>
                    <a:pt x="936" y="578"/>
                  </a:lnTo>
                  <a:lnTo>
                    <a:pt x="938" y="578"/>
                  </a:lnTo>
                  <a:lnTo>
                    <a:pt x="940" y="578"/>
                  </a:lnTo>
                  <a:lnTo>
                    <a:pt x="944" y="578"/>
                  </a:lnTo>
                  <a:lnTo>
                    <a:pt x="948" y="576"/>
                  </a:lnTo>
                  <a:lnTo>
                    <a:pt x="950" y="574"/>
                  </a:lnTo>
                  <a:lnTo>
                    <a:pt x="954" y="572"/>
                  </a:lnTo>
                  <a:lnTo>
                    <a:pt x="956" y="570"/>
                  </a:lnTo>
                  <a:lnTo>
                    <a:pt x="958" y="570"/>
                  </a:lnTo>
                  <a:lnTo>
                    <a:pt x="966" y="570"/>
                  </a:lnTo>
                  <a:lnTo>
                    <a:pt x="972" y="570"/>
                  </a:lnTo>
                  <a:lnTo>
                    <a:pt x="976" y="572"/>
                  </a:lnTo>
                  <a:lnTo>
                    <a:pt x="982" y="576"/>
                  </a:lnTo>
                  <a:lnTo>
                    <a:pt x="984" y="576"/>
                  </a:lnTo>
                  <a:lnTo>
                    <a:pt x="986" y="580"/>
                  </a:lnTo>
                  <a:lnTo>
                    <a:pt x="988" y="582"/>
                  </a:lnTo>
                  <a:lnTo>
                    <a:pt x="992" y="584"/>
                  </a:lnTo>
                  <a:lnTo>
                    <a:pt x="1000" y="584"/>
                  </a:lnTo>
                  <a:lnTo>
                    <a:pt x="1006" y="584"/>
                  </a:lnTo>
                  <a:lnTo>
                    <a:pt x="1012" y="584"/>
                  </a:lnTo>
                  <a:lnTo>
                    <a:pt x="1010" y="572"/>
                  </a:lnTo>
                  <a:lnTo>
                    <a:pt x="1006" y="558"/>
                  </a:lnTo>
                  <a:lnTo>
                    <a:pt x="998" y="548"/>
                  </a:lnTo>
                  <a:lnTo>
                    <a:pt x="994" y="546"/>
                  </a:lnTo>
                  <a:lnTo>
                    <a:pt x="988" y="542"/>
                  </a:lnTo>
                  <a:lnTo>
                    <a:pt x="984" y="540"/>
                  </a:lnTo>
                  <a:lnTo>
                    <a:pt x="982" y="534"/>
                  </a:lnTo>
                  <a:lnTo>
                    <a:pt x="980" y="530"/>
                  </a:lnTo>
                  <a:lnTo>
                    <a:pt x="978" y="524"/>
                  </a:lnTo>
                  <a:lnTo>
                    <a:pt x="976" y="518"/>
                  </a:lnTo>
                  <a:lnTo>
                    <a:pt x="974" y="514"/>
                  </a:lnTo>
                  <a:lnTo>
                    <a:pt x="970" y="510"/>
                  </a:lnTo>
                  <a:lnTo>
                    <a:pt x="966" y="508"/>
                  </a:lnTo>
                  <a:lnTo>
                    <a:pt x="962" y="506"/>
                  </a:lnTo>
                  <a:lnTo>
                    <a:pt x="952" y="502"/>
                  </a:lnTo>
                  <a:lnTo>
                    <a:pt x="944" y="496"/>
                  </a:lnTo>
                  <a:lnTo>
                    <a:pt x="936" y="492"/>
                  </a:lnTo>
                  <a:lnTo>
                    <a:pt x="934" y="490"/>
                  </a:lnTo>
                  <a:lnTo>
                    <a:pt x="932" y="488"/>
                  </a:lnTo>
                  <a:lnTo>
                    <a:pt x="922" y="480"/>
                  </a:lnTo>
                  <a:lnTo>
                    <a:pt x="914" y="472"/>
                  </a:lnTo>
                  <a:lnTo>
                    <a:pt x="906" y="462"/>
                  </a:lnTo>
                  <a:lnTo>
                    <a:pt x="896" y="444"/>
                  </a:lnTo>
                  <a:lnTo>
                    <a:pt x="888" y="422"/>
                  </a:lnTo>
                  <a:lnTo>
                    <a:pt x="880" y="404"/>
                  </a:lnTo>
                  <a:lnTo>
                    <a:pt x="876" y="410"/>
                  </a:lnTo>
                  <a:lnTo>
                    <a:pt x="874" y="414"/>
                  </a:lnTo>
                  <a:lnTo>
                    <a:pt x="870" y="416"/>
                  </a:lnTo>
                  <a:lnTo>
                    <a:pt x="868" y="420"/>
                  </a:lnTo>
                  <a:lnTo>
                    <a:pt x="866" y="426"/>
                  </a:lnTo>
                  <a:lnTo>
                    <a:pt x="866" y="432"/>
                  </a:lnTo>
                  <a:lnTo>
                    <a:pt x="860" y="434"/>
                  </a:lnTo>
                  <a:lnTo>
                    <a:pt x="852" y="434"/>
                  </a:lnTo>
                  <a:lnTo>
                    <a:pt x="846" y="434"/>
                  </a:lnTo>
                  <a:lnTo>
                    <a:pt x="840" y="432"/>
                  </a:lnTo>
                  <a:lnTo>
                    <a:pt x="838" y="416"/>
                  </a:lnTo>
                  <a:lnTo>
                    <a:pt x="830" y="404"/>
                  </a:lnTo>
                  <a:lnTo>
                    <a:pt x="818" y="396"/>
                  </a:lnTo>
                  <a:lnTo>
                    <a:pt x="804" y="394"/>
                  </a:lnTo>
                  <a:lnTo>
                    <a:pt x="790" y="396"/>
                  </a:lnTo>
                  <a:lnTo>
                    <a:pt x="778" y="402"/>
                  </a:lnTo>
                  <a:lnTo>
                    <a:pt x="770" y="412"/>
                  </a:lnTo>
                  <a:lnTo>
                    <a:pt x="770" y="428"/>
                  </a:lnTo>
                  <a:lnTo>
                    <a:pt x="784" y="432"/>
                  </a:lnTo>
                  <a:lnTo>
                    <a:pt x="792" y="442"/>
                  </a:lnTo>
                  <a:lnTo>
                    <a:pt x="794" y="454"/>
                  </a:lnTo>
                  <a:lnTo>
                    <a:pt x="790" y="466"/>
                  </a:lnTo>
                  <a:lnTo>
                    <a:pt x="782" y="478"/>
                  </a:lnTo>
                  <a:lnTo>
                    <a:pt x="770" y="484"/>
                  </a:lnTo>
                  <a:lnTo>
                    <a:pt x="770" y="508"/>
                  </a:lnTo>
                  <a:lnTo>
                    <a:pt x="768" y="532"/>
                  </a:lnTo>
                  <a:lnTo>
                    <a:pt x="756" y="532"/>
                  </a:lnTo>
                  <a:lnTo>
                    <a:pt x="740" y="524"/>
                  </a:lnTo>
                  <a:lnTo>
                    <a:pt x="720" y="512"/>
                  </a:lnTo>
                  <a:lnTo>
                    <a:pt x="700" y="496"/>
                  </a:lnTo>
                  <a:lnTo>
                    <a:pt x="680" y="478"/>
                  </a:lnTo>
                  <a:lnTo>
                    <a:pt x="662" y="460"/>
                  </a:lnTo>
                  <a:lnTo>
                    <a:pt x="646" y="444"/>
                  </a:lnTo>
                  <a:lnTo>
                    <a:pt x="636" y="434"/>
                  </a:lnTo>
                  <a:lnTo>
                    <a:pt x="622" y="422"/>
                  </a:lnTo>
                  <a:lnTo>
                    <a:pt x="614" y="414"/>
                  </a:lnTo>
                  <a:lnTo>
                    <a:pt x="610" y="408"/>
                  </a:lnTo>
                  <a:lnTo>
                    <a:pt x="612" y="402"/>
                  </a:lnTo>
                  <a:lnTo>
                    <a:pt x="620" y="392"/>
                  </a:lnTo>
                  <a:lnTo>
                    <a:pt x="634" y="378"/>
                  </a:lnTo>
                  <a:lnTo>
                    <a:pt x="646" y="368"/>
                  </a:lnTo>
                  <a:lnTo>
                    <a:pt x="660" y="354"/>
                  </a:lnTo>
                  <a:lnTo>
                    <a:pt x="676" y="342"/>
                  </a:lnTo>
                  <a:lnTo>
                    <a:pt x="690" y="336"/>
                  </a:lnTo>
                  <a:lnTo>
                    <a:pt x="690" y="352"/>
                  </a:lnTo>
                  <a:lnTo>
                    <a:pt x="696" y="362"/>
                  </a:lnTo>
                  <a:lnTo>
                    <a:pt x="704" y="368"/>
                  </a:lnTo>
                  <a:lnTo>
                    <a:pt x="718" y="368"/>
                  </a:lnTo>
                  <a:lnTo>
                    <a:pt x="732" y="362"/>
                  </a:lnTo>
                  <a:lnTo>
                    <a:pt x="714" y="344"/>
                  </a:lnTo>
                  <a:lnTo>
                    <a:pt x="700" y="322"/>
                  </a:lnTo>
                  <a:lnTo>
                    <a:pt x="716" y="320"/>
                  </a:lnTo>
                  <a:lnTo>
                    <a:pt x="724" y="316"/>
                  </a:lnTo>
                  <a:lnTo>
                    <a:pt x="730" y="306"/>
                  </a:lnTo>
                  <a:lnTo>
                    <a:pt x="730" y="296"/>
                  </a:lnTo>
                  <a:lnTo>
                    <a:pt x="730" y="284"/>
                  </a:lnTo>
                  <a:lnTo>
                    <a:pt x="730" y="270"/>
                  </a:lnTo>
                  <a:lnTo>
                    <a:pt x="732" y="258"/>
                  </a:lnTo>
                  <a:lnTo>
                    <a:pt x="726" y="254"/>
                  </a:lnTo>
                  <a:lnTo>
                    <a:pt x="722" y="250"/>
                  </a:lnTo>
                  <a:lnTo>
                    <a:pt x="718" y="248"/>
                  </a:lnTo>
                  <a:lnTo>
                    <a:pt x="714" y="244"/>
                  </a:lnTo>
                  <a:lnTo>
                    <a:pt x="736" y="240"/>
                  </a:lnTo>
                  <a:lnTo>
                    <a:pt x="756" y="236"/>
                  </a:lnTo>
                  <a:lnTo>
                    <a:pt x="778" y="234"/>
                  </a:lnTo>
                  <a:lnTo>
                    <a:pt x="778" y="248"/>
                  </a:lnTo>
                  <a:lnTo>
                    <a:pt x="784" y="258"/>
                  </a:lnTo>
                  <a:lnTo>
                    <a:pt x="792" y="266"/>
                  </a:lnTo>
                  <a:lnTo>
                    <a:pt x="802" y="272"/>
                  </a:lnTo>
                  <a:lnTo>
                    <a:pt x="812" y="282"/>
                  </a:lnTo>
                  <a:lnTo>
                    <a:pt x="820" y="292"/>
                  </a:lnTo>
                  <a:lnTo>
                    <a:pt x="824" y="304"/>
                  </a:lnTo>
                  <a:lnTo>
                    <a:pt x="824" y="322"/>
                  </a:lnTo>
                  <a:lnTo>
                    <a:pt x="806" y="324"/>
                  </a:lnTo>
                  <a:lnTo>
                    <a:pt x="788" y="330"/>
                  </a:lnTo>
                  <a:lnTo>
                    <a:pt x="774" y="340"/>
                  </a:lnTo>
                  <a:lnTo>
                    <a:pt x="788" y="350"/>
                  </a:lnTo>
                  <a:lnTo>
                    <a:pt x="808" y="362"/>
                  </a:lnTo>
                  <a:lnTo>
                    <a:pt x="828" y="372"/>
                  </a:lnTo>
                  <a:lnTo>
                    <a:pt x="848" y="378"/>
                  </a:lnTo>
                  <a:lnTo>
                    <a:pt x="866" y="376"/>
                  </a:lnTo>
                  <a:lnTo>
                    <a:pt x="860" y="374"/>
                  </a:lnTo>
                  <a:lnTo>
                    <a:pt x="852" y="370"/>
                  </a:lnTo>
                  <a:lnTo>
                    <a:pt x="844" y="368"/>
                  </a:lnTo>
                  <a:lnTo>
                    <a:pt x="856" y="370"/>
                  </a:lnTo>
                  <a:lnTo>
                    <a:pt x="868" y="368"/>
                  </a:lnTo>
                  <a:lnTo>
                    <a:pt x="880" y="368"/>
                  </a:lnTo>
                  <a:lnTo>
                    <a:pt x="880" y="358"/>
                  </a:lnTo>
                  <a:lnTo>
                    <a:pt x="876" y="350"/>
                  </a:lnTo>
                  <a:lnTo>
                    <a:pt x="872" y="342"/>
                  </a:lnTo>
                  <a:lnTo>
                    <a:pt x="892" y="346"/>
                  </a:lnTo>
                  <a:lnTo>
                    <a:pt x="912" y="340"/>
                  </a:lnTo>
                  <a:lnTo>
                    <a:pt x="904" y="318"/>
                  </a:lnTo>
                  <a:lnTo>
                    <a:pt x="896" y="306"/>
                  </a:lnTo>
                  <a:lnTo>
                    <a:pt x="886" y="298"/>
                  </a:lnTo>
                  <a:lnTo>
                    <a:pt x="874" y="290"/>
                  </a:lnTo>
                  <a:lnTo>
                    <a:pt x="856" y="280"/>
                  </a:lnTo>
                  <a:lnTo>
                    <a:pt x="844" y="272"/>
                  </a:lnTo>
                  <a:lnTo>
                    <a:pt x="836" y="262"/>
                  </a:lnTo>
                  <a:lnTo>
                    <a:pt x="828" y="256"/>
                  </a:lnTo>
                  <a:lnTo>
                    <a:pt x="816" y="250"/>
                  </a:lnTo>
                  <a:lnTo>
                    <a:pt x="798" y="248"/>
                  </a:lnTo>
                  <a:lnTo>
                    <a:pt x="794" y="228"/>
                  </a:lnTo>
                  <a:lnTo>
                    <a:pt x="784" y="216"/>
                  </a:lnTo>
                  <a:lnTo>
                    <a:pt x="770" y="208"/>
                  </a:lnTo>
                  <a:lnTo>
                    <a:pt x="752" y="202"/>
                  </a:lnTo>
                  <a:lnTo>
                    <a:pt x="732" y="200"/>
                  </a:lnTo>
                  <a:lnTo>
                    <a:pt x="712" y="198"/>
                  </a:lnTo>
                  <a:lnTo>
                    <a:pt x="694" y="196"/>
                  </a:lnTo>
                  <a:lnTo>
                    <a:pt x="678" y="192"/>
                  </a:lnTo>
                  <a:lnTo>
                    <a:pt x="696" y="194"/>
                  </a:lnTo>
                  <a:lnTo>
                    <a:pt x="716" y="194"/>
                  </a:lnTo>
                  <a:lnTo>
                    <a:pt x="734" y="188"/>
                  </a:lnTo>
                  <a:lnTo>
                    <a:pt x="748" y="178"/>
                  </a:lnTo>
                  <a:lnTo>
                    <a:pt x="728" y="170"/>
                  </a:lnTo>
                  <a:lnTo>
                    <a:pt x="708" y="164"/>
                  </a:lnTo>
                  <a:lnTo>
                    <a:pt x="688" y="160"/>
                  </a:lnTo>
                  <a:lnTo>
                    <a:pt x="702" y="158"/>
                  </a:lnTo>
                  <a:lnTo>
                    <a:pt x="718" y="156"/>
                  </a:lnTo>
                  <a:lnTo>
                    <a:pt x="730" y="150"/>
                  </a:lnTo>
                  <a:lnTo>
                    <a:pt x="738" y="138"/>
                  </a:lnTo>
                  <a:lnTo>
                    <a:pt x="750" y="142"/>
                  </a:lnTo>
                  <a:lnTo>
                    <a:pt x="764" y="144"/>
                  </a:lnTo>
                  <a:lnTo>
                    <a:pt x="778" y="146"/>
                  </a:lnTo>
                  <a:lnTo>
                    <a:pt x="780" y="128"/>
                  </a:lnTo>
                  <a:lnTo>
                    <a:pt x="788" y="112"/>
                  </a:lnTo>
                  <a:lnTo>
                    <a:pt x="802" y="98"/>
                  </a:lnTo>
                  <a:lnTo>
                    <a:pt x="818" y="88"/>
                  </a:lnTo>
                  <a:lnTo>
                    <a:pt x="834" y="78"/>
                  </a:lnTo>
                  <a:lnTo>
                    <a:pt x="854" y="68"/>
                  </a:lnTo>
                  <a:lnTo>
                    <a:pt x="868" y="62"/>
                  </a:lnTo>
                  <a:lnTo>
                    <a:pt x="882" y="66"/>
                  </a:lnTo>
                  <a:lnTo>
                    <a:pt x="894" y="74"/>
                  </a:lnTo>
                  <a:lnTo>
                    <a:pt x="908" y="90"/>
                  </a:lnTo>
                  <a:lnTo>
                    <a:pt x="880" y="92"/>
                  </a:lnTo>
                  <a:lnTo>
                    <a:pt x="858" y="96"/>
                  </a:lnTo>
                  <a:lnTo>
                    <a:pt x="842" y="102"/>
                  </a:lnTo>
                  <a:lnTo>
                    <a:pt x="834" y="112"/>
                  </a:lnTo>
                  <a:lnTo>
                    <a:pt x="832" y="120"/>
                  </a:lnTo>
                  <a:lnTo>
                    <a:pt x="838" y="130"/>
                  </a:lnTo>
                  <a:lnTo>
                    <a:pt x="856" y="136"/>
                  </a:lnTo>
                  <a:lnTo>
                    <a:pt x="884" y="142"/>
                  </a:lnTo>
                  <a:lnTo>
                    <a:pt x="904" y="144"/>
                  </a:lnTo>
                  <a:lnTo>
                    <a:pt x="922" y="148"/>
                  </a:lnTo>
                  <a:lnTo>
                    <a:pt x="940" y="156"/>
                  </a:lnTo>
                  <a:lnTo>
                    <a:pt x="954" y="170"/>
                  </a:lnTo>
                  <a:lnTo>
                    <a:pt x="960" y="182"/>
                  </a:lnTo>
                  <a:lnTo>
                    <a:pt x="964" y="196"/>
                  </a:lnTo>
                  <a:lnTo>
                    <a:pt x="968" y="208"/>
                  </a:lnTo>
                  <a:lnTo>
                    <a:pt x="972" y="220"/>
                  </a:lnTo>
                  <a:lnTo>
                    <a:pt x="978" y="228"/>
                  </a:lnTo>
                  <a:lnTo>
                    <a:pt x="988" y="234"/>
                  </a:lnTo>
                  <a:lnTo>
                    <a:pt x="1004" y="236"/>
                  </a:lnTo>
                  <a:lnTo>
                    <a:pt x="1010" y="246"/>
                  </a:lnTo>
                  <a:lnTo>
                    <a:pt x="1014" y="260"/>
                  </a:lnTo>
                  <a:lnTo>
                    <a:pt x="1018" y="272"/>
                  </a:lnTo>
                  <a:lnTo>
                    <a:pt x="1018" y="284"/>
                  </a:lnTo>
                  <a:lnTo>
                    <a:pt x="1014" y="294"/>
                  </a:lnTo>
                  <a:lnTo>
                    <a:pt x="1006" y="300"/>
                  </a:lnTo>
                  <a:lnTo>
                    <a:pt x="990" y="304"/>
                  </a:lnTo>
                  <a:lnTo>
                    <a:pt x="994" y="324"/>
                  </a:lnTo>
                  <a:lnTo>
                    <a:pt x="998" y="346"/>
                  </a:lnTo>
                  <a:lnTo>
                    <a:pt x="1004" y="368"/>
                  </a:lnTo>
                  <a:lnTo>
                    <a:pt x="1014" y="388"/>
                  </a:lnTo>
                  <a:lnTo>
                    <a:pt x="1026" y="406"/>
                  </a:lnTo>
                  <a:lnTo>
                    <a:pt x="1044" y="416"/>
                  </a:lnTo>
                  <a:lnTo>
                    <a:pt x="1064" y="418"/>
                  </a:lnTo>
                  <a:lnTo>
                    <a:pt x="1080" y="388"/>
                  </a:lnTo>
                  <a:lnTo>
                    <a:pt x="1094" y="360"/>
                  </a:lnTo>
                  <a:lnTo>
                    <a:pt x="1110" y="334"/>
                  </a:lnTo>
                  <a:lnTo>
                    <a:pt x="1132" y="312"/>
                  </a:lnTo>
                  <a:lnTo>
                    <a:pt x="1144" y="308"/>
                  </a:lnTo>
                  <a:lnTo>
                    <a:pt x="1154" y="308"/>
                  </a:lnTo>
                  <a:lnTo>
                    <a:pt x="1164" y="302"/>
                  </a:lnTo>
                  <a:lnTo>
                    <a:pt x="1172" y="292"/>
                  </a:lnTo>
                  <a:lnTo>
                    <a:pt x="1176" y="278"/>
                  </a:lnTo>
                  <a:lnTo>
                    <a:pt x="1184" y="268"/>
                  </a:lnTo>
                  <a:lnTo>
                    <a:pt x="1200" y="260"/>
                  </a:lnTo>
                  <a:lnTo>
                    <a:pt x="1216" y="258"/>
                  </a:lnTo>
                  <a:lnTo>
                    <a:pt x="1234" y="256"/>
                  </a:lnTo>
                  <a:lnTo>
                    <a:pt x="1250" y="252"/>
                  </a:lnTo>
                  <a:lnTo>
                    <a:pt x="1264" y="244"/>
                  </a:lnTo>
                  <a:lnTo>
                    <a:pt x="1254" y="230"/>
                  </a:lnTo>
                  <a:lnTo>
                    <a:pt x="1250" y="216"/>
                  </a:lnTo>
                  <a:lnTo>
                    <a:pt x="1252" y="202"/>
                  </a:lnTo>
                  <a:lnTo>
                    <a:pt x="1262" y="190"/>
                  </a:lnTo>
                  <a:lnTo>
                    <a:pt x="1276" y="182"/>
                  </a:lnTo>
                  <a:lnTo>
                    <a:pt x="1274" y="164"/>
                  </a:lnTo>
                  <a:lnTo>
                    <a:pt x="1270" y="142"/>
                  </a:lnTo>
                  <a:lnTo>
                    <a:pt x="1268" y="120"/>
                  </a:lnTo>
                  <a:lnTo>
                    <a:pt x="1266" y="98"/>
                  </a:lnTo>
                  <a:lnTo>
                    <a:pt x="1270" y="78"/>
                  </a:lnTo>
                  <a:lnTo>
                    <a:pt x="1280" y="64"/>
                  </a:lnTo>
                  <a:lnTo>
                    <a:pt x="1258" y="66"/>
                  </a:lnTo>
                  <a:lnTo>
                    <a:pt x="1236" y="68"/>
                  </a:lnTo>
                  <a:lnTo>
                    <a:pt x="1214" y="64"/>
                  </a:lnTo>
                </a:path>
              </a:pathLst>
            </a:custGeom>
            <a:solidFill>
              <a:srgbClr val="EAEAEA">
                <a:alpha val="3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3500"/>
            </a:p>
          </p:txBody>
        </p:sp>
        <p:grpSp>
          <p:nvGrpSpPr>
            <p:cNvPr id="2480134" name="Group 6">
              <a:extLst>
                <a:ext uri="{FF2B5EF4-FFF2-40B4-BE49-F238E27FC236}">
                  <a16:creationId xmlns:a16="http://schemas.microsoft.com/office/drawing/2014/main" id="{0BEA1D05-4065-3A81-C52C-C08DA31F86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23" y="318"/>
              <a:ext cx="2275" cy="1342"/>
              <a:chOff x="2764" y="292"/>
              <a:chExt cx="2742" cy="1606"/>
            </a:xfrm>
          </p:grpSpPr>
          <p:sp>
            <p:nvSpPr>
              <p:cNvPr id="2480135" name="Freeform 7">
                <a:extLst>
                  <a:ext uri="{FF2B5EF4-FFF2-40B4-BE49-F238E27FC236}">
                    <a16:creationId xmlns:a16="http://schemas.microsoft.com/office/drawing/2014/main" id="{A70185EF-FA67-A0B2-A37E-FAD12972E65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118" y="1066"/>
                <a:ext cx="160" cy="72"/>
              </a:xfrm>
              <a:custGeom>
                <a:avLst/>
                <a:gdLst>
                  <a:gd name="T0" fmla="*/ 160 w 160"/>
                  <a:gd name="T1" fmla="*/ 72 h 72"/>
                  <a:gd name="T2" fmla="*/ 148 w 160"/>
                  <a:gd name="T3" fmla="*/ 68 h 72"/>
                  <a:gd name="T4" fmla="*/ 136 w 160"/>
                  <a:gd name="T5" fmla="*/ 68 h 72"/>
                  <a:gd name="T6" fmla="*/ 122 w 160"/>
                  <a:gd name="T7" fmla="*/ 66 h 72"/>
                  <a:gd name="T8" fmla="*/ 108 w 160"/>
                  <a:gd name="T9" fmla="*/ 62 h 72"/>
                  <a:gd name="T10" fmla="*/ 98 w 160"/>
                  <a:gd name="T11" fmla="*/ 58 h 72"/>
                  <a:gd name="T12" fmla="*/ 90 w 160"/>
                  <a:gd name="T13" fmla="*/ 50 h 72"/>
                  <a:gd name="T14" fmla="*/ 90 w 160"/>
                  <a:gd name="T15" fmla="*/ 36 h 72"/>
                  <a:gd name="T16" fmla="*/ 68 w 160"/>
                  <a:gd name="T17" fmla="*/ 36 h 72"/>
                  <a:gd name="T18" fmla="*/ 52 w 160"/>
                  <a:gd name="T19" fmla="*/ 32 h 72"/>
                  <a:gd name="T20" fmla="*/ 36 w 160"/>
                  <a:gd name="T21" fmla="*/ 26 h 72"/>
                  <a:gd name="T22" fmla="*/ 20 w 160"/>
                  <a:gd name="T23" fmla="*/ 20 h 72"/>
                  <a:gd name="T24" fmla="*/ 0 w 160"/>
                  <a:gd name="T25" fmla="*/ 16 h 72"/>
                  <a:gd name="T26" fmla="*/ 0 w 160"/>
                  <a:gd name="T27" fmla="*/ 14 h 72"/>
                  <a:gd name="T28" fmla="*/ 0 w 160"/>
                  <a:gd name="T29" fmla="*/ 10 h 72"/>
                  <a:gd name="T30" fmla="*/ 0 w 160"/>
                  <a:gd name="T31" fmla="*/ 6 h 72"/>
                  <a:gd name="T32" fmla="*/ 0 w 160"/>
                  <a:gd name="T33" fmla="*/ 4 h 72"/>
                  <a:gd name="T34" fmla="*/ 20 w 160"/>
                  <a:gd name="T35" fmla="*/ 0 h 72"/>
                  <a:gd name="T36" fmla="*/ 44 w 160"/>
                  <a:gd name="T37" fmla="*/ 2 h 72"/>
                  <a:gd name="T38" fmla="*/ 66 w 160"/>
                  <a:gd name="T39" fmla="*/ 10 h 72"/>
                  <a:gd name="T40" fmla="*/ 86 w 160"/>
                  <a:gd name="T41" fmla="*/ 18 h 72"/>
                  <a:gd name="T42" fmla="*/ 100 w 160"/>
                  <a:gd name="T43" fmla="*/ 20 h 72"/>
                  <a:gd name="T44" fmla="*/ 114 w 160"/>
                  <a:gd name="T45" fmla="*/ 24 h 72"/>
                  <a:gd name="T46" fmla="*/ 128 w 160"/>
                  <a:gd name="T47" fmla="*/ 30 h 72"/>
                  <a:gd name="T48" fmla="*/ 142 w 160"/>
                  <a:gd name="T49" fmla="*/ 36 h 72"/>
                  <a:gd name="T50" fmla="*/ 150 w 160"/>
                  <a:gd name="T51" fmla="*/ 44 h 72"/>
                  <a:gd name="T52" fmla="*/ 154 w 160"/>
                  <a:gd name="T53" fmla="*/ 56 h 72"/>
                  <a:gd name="T54" fmla="*/ 152 w 160"/>
                  <a:gd name="T55" fmla="*/ 72 h 72"/>
                  <a:gd name="T56" fmla="*/ 160 w 160"/>
                  <a:gd name="T57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60" h="72">
                    <a:moveTo>
                      <a:pt x="160" y="72"/>
                    </a:moveTo>
                    <a:lnTo>
                      <a:pt x="148" y="68"/>
                    </a:lnTo>
                    <a:lnTo>
                      <a:pt x="136" y="68"/>
                    </a:lnTo>
                    <a:lnTo>
                      <a:pt x="122" y="66"/>
                    </a:lnTo>
                    <a:lnTo>
                      <a:pt x="108" y="62"/>
                    </a:lnTo>
                    <a:lnTo>
                      <a:pt x="98" y="58"/>
                    </a:lnTo>
                    <a:lnTo>
                      <a:pt x="90" y="50"/>
                    </a:lnTo>
                    <a:lnTo>
                      <a:pt x="90" y="36"/>
                    </a:lnTo>
                    <a:lnTo>
                      <a:pt x="68" y="36"/>
                    </a:lnTo>
                    <a:lnTo>
                      <a:pt x="52" y="32"/>
                    </a:lnTo>
                    <a:lnTo>
                      <a:pt x="36" y="26"/>
                    </a:lnTo>
                    <a:lnTo>
                      <a:pt x="20" y="20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20" y="0"/>
                    </a:lnTo>
                    <a:lnTo>
                      <a:pt x="44" y="2"/>
                    </a:lnTo>
                    <a:lnTo>
                      <a:pt x="66" y="10"/>
                    </a:lnTo>
                    <a:lnTo>
                      <a:pt x="86" y="18"/>
                    </a:lnTo>
                    <a:lnTo>
                      <a:pt x="100" y="20"/>
                    </a:lnTo>
                    <a:lnTo>
                      <a:pt x="114" y="24"/>
                    </a:lnTo>
                    <a:lnTo>
                      <a:pt x="128" y="30"/>
                    </a:lnTo>
                    <a:lnTo>
                      <a:pt x="142" y="36"/>
                    </a:lnTo>
                    <a:lnTo>
                      <a:pt x="150" y="44"/>
                    </a:lnTo>
                    <a:lnTo>
                      <a:pt x="154" y="56"/>
                    </a:lnTo>
                    <a:lnTo>
                      <a:pt x="152" y="72"/>
                    </a:lnTo>
                    <a:lnTo>
                      <a:pt x="160" y="72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36" name="Freeform 8">
                <a:extLst>
                  <a:ext uri="{FF2B5EF4-FFF2-40B4-BE49-F238E27FC236}">
                    <a16:creationId xmlns:a16="http://schemas.microsoft.com/office/drawing/2014/main" id="{5C78A029-7FA8-79AF-3610-CDCAA26AB5C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118" y="1066"/>
                <a:ext cx="160" cy="72"/>
              </a:xfrm>
              <a:custGeom>
                <a:avLst/>
                <a:gdLst>
                  <a:gd name="T0" fmla="*/ 160 w 160"/>
                  <a:gd name="T1" fmla="*/ 72 h 72"/>
                  <a:gd name="T2" fmla="*/ 148 w 160"/>
                  <a:gd name="T3" fmla="*/ 68 h 72"/>
                  <a:gd name="T4" fmla="*/ 136 w 160"/>
                  <a:gd name="T5" fmla="*/ 68 h 72"/>
                  <a:gd name="T6" fmla="*/ 122 w 160"/>
                  <a:gd name="T7" fmla="*/ 66 h 72"/>
                  <a:gd name="T8" fmla="*/ 108 w 160"/>
                  <a:gd name="T9" fmla="*/ 62 h 72"/>
                  <a:gd name="T10" fmla="*/ 98 w 160"/>
                  <a:gd name="T11" fmla="*/ 58 h 72"/>
                  <a:gd name="T12" fmla="*/ 90 w 160"/>
                  <a:gd name="T13" fmla="*/ 50 h 72"/>
                  <a:gd name="T14" fmla="*/ 90 w 160"/>
                  <a:gd name="T15" fmla="*/ 36 h 72"/>
                  <a:gd name="T16" fmla="*/ 68 w 160"/>
                  <a:gd name="T17" fmla="*/ 36 h 72"/>
                  <a:gd name="T18" fmla="*/ 52 w 160"/>
                  <a:gd name="T19" fmla="*/ 32 h 72"/>
                  <a:gd name="T20" fmla="*/ 36 w 160"/>
                  <a:gd name="T21" fmla="*/ 26 h 72"/>
                  <a:gd name="T22" fmla="*/ 20 w 160"/>
                  <a:gd name="T23" fmla="*/ 20 h 72"/>
                  <a:gd name="T24" fmla="*/ 0 w 160"/>
                  <a:gd name="T25" fmla="*/ 16 h 72"/>
                  <a:gd name="T26" fmla="*/ 0 w 160"/>
                  <a:gd name="T27" fmla="*/ 14 h 72"/>
                  <a:gd name="T28" fmla="*/ 0 w 160"/>
                  <a:gd name="T29" fmla="*/ 10 h 72"/>
                  <a:gd name="T30" fmla="*/ 0 w 160"/>
                  <a:gd name="T31" fmla="*/ 6 h 72"/>
                  <a:gd name="T32" fmla="*/ 0 w 160"/>
                  <a:gd name="T33" fmla="*/ 4 h 72"/>
                  <a:gd name="T34" fmla="*/ 20 w 160"/>
                  <a:gd name="T35" fmla="*/ 0 h 72"/>
                  <a:gd name="T36" fmla="*/ 44 w 160"/>
                  <a:gd name="T37" fmla="*/ 2 h 72"/>
                  <a:gd name="T38" fmla="*/ 66 w 160"/>
                  <a:gd name="T39" fmla="*/ 10 h 72"/>
                  <a:gd name="T40" fmla="*/ 86 w 160"/>
                  <a:gd name="T41" fmla="*/ 18 h 72"/>
                  <a:gd name="T42" fmla="*/ 100 w 160"/>
                  <a:gd name="T43" fmla="*/ 20 h 72"/>
                  <a:gd name="T44" fmla="*/ 114 w 160"/>
                  <a:gd name="T45" fmla="*/ 24 h 72"/>
                  <a:gd name="T46" fmla="*/ 128 w 160"/>
                  <a:gd name="T47" fmla="*/ 30 h 72"/>
                  <a:gd name="T48" fmla="*/ 142 w 160"/>
                  <a:gd name="T49" fmla="*/ 36 h 72"/>
                  <a:gd name="T50" fmla="*/ 150 w 160"/>
                  <a:gd name="T51" fmla="*/ 44 h 72"/>
                  <a:gd name="T52" fmla="*/ 154 w 160"/>
                  <a:gd name="T53" fmla="*/ 56 h 72"/>
                  <a:gd name="T54" fmla="*/ 152 w 160"/>
                  <a:gd name="T55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0" h="72">
                    <a:moveTo>
                      <a:pt x="160" y="72"/>
                    </a:moveTo>
                    <a:lnTo>
                      <a:pt x="148" y="68"/>
                    </a:lnTo>
                    <a:lnTo>
                      <a:pt x="136" y="68"/>
                    </a:lnTo>
                    <a:lnTo>
                      <a:pt x="122" y="66"/>
                    </a:lnTo>
                    <a:lnTo>
                      <a:pt x="108" y="62"/>
                    </a:lnTo>
                    <a:lnTo>
                      <a:pt x="98" y="58"/>
                    </a:lnTo>
                    <a:lnTo>
                      <a:pt x="90" y="50"/>
                    </a:lnTo>
                    <a:lnTo>
                      <a:pt x="90" y="36"/>
                    </a:lnTo>
                    <a:lnTo>
                      <a:pt x="68" y="36"/>
                    </a:lnTo>
                    <a:lnTo>
                      <a:pt x="52" y="32"/>
                    </a:lnTo>
                    <a:lnTo>
                      <a:pt x="36" y="26"/>
                    </a:lnTo>
                    <a:lnTo>
                      <a:pt x="20" y="20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20" y="0"/>
                    </a:lnTo>
                    <a:lnTo>
                      <a:pt x="44" y="2"/>
                    </a:lnTo>
                    <a:lnTo>
                      <a:pt x="66" y="10"/>
                    </a:lnTo>
                    <a:lnTo>
                      <a:pt x="86" y="18"/>
                    </a:lnTo>
                    <a:lnTo>
                      <a:pt x="100" y="20"/>
                    </a:lnTo>
                    <a:lnTo>
                      <a:pt x="114" y="24"/>
                    </a:lnTo>
                    <a:lnTo>
                      <a:pt x="128" y="30"/>
                    </a:lnTo>
                    <a:lnTo>
                      <a:pt x="142" y="36"/>
                    </a:lnTo>
                    <a:lnTo>
                      <a:pt x="150" y="44"/>
                    </a:lnTo>
                    <a:lnTo>
                      <a:pt x="154" y="56"/>
                    </a:lnTo>
                    <a:lnTo>
                      <a:pt x="152" y="72"/>
                    </a:lnTo>
                  </a:path>
                </a:pathLst>
              </a:custGeom>
              <a:solidFill>
                <a:srgbClr val="EAEAEA">
                  <a:alpha val="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37" name="Freeform 9">
                <a:extLst>
                  <a:ext uri="{FF2B5EF4-FFF2-40B4-BE49-F238E27FC236}">
                    <a16:creationId xmlns:a16="http://schemas.microsoft.com/office/drawing/2014/main" id="{0C894ECB-04E5-00E6-6058-9D0D2439AA2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630" y="492"/>
                <a:ext cx="116" cy="70"/>
              </a:xfrm>
              <a:custGeom>
                <a:avLst/>
                <a:gdLst>
                  <a:gd name="T0" fmla="*/ 92 w 116"/>
                  <a:gd name="T1" fmla="*/ 64 h 70"/>
                  <a:gd name="T2" fmla="*/ 68 w 116"/>
                  <a:gd name="T3" fmla="*/ 70 h 70"/>
                  <a:gd name="T4" fmla="*/ 46 w 116"/>
                  <a:gd name="T5" fmla="*/ 70 h 70"/>
                  <a:gd name="T6" fmla="*/ 38 w 116"/>
                  <a:gd name="T7" fmla="*/ 48 h 70"/>
                  <a:gd name="T8" fmla="*/ 36 w 116"/>
                  <a:gd name="T9" fmla="*/ 24 h 70"/>
                  <a:gd name="T10" fmla="*/ 24 w 116"/>
                  <a:gd name="T11" fmla="*/ 24 h 70"/>
                  <a:gd name="T12" fmla="*/ 12 w 116"/>
                  <a:gd name="T13" fmla="*/ 22 h 70"/>
                  <a:gd name="T14" fmla="*/ 0 w 116"/>
                  <a:gd name="T15" fmla="*/ 22 h 70"/>
                  <a:gd name="T16" fmla="*/ 6 w 116"/>
                  <a:gd name="T17" fmla="*/ 10 h 70"/>
                  <a:gd name="T18" fmla="*/ 14 w 116"/>
                  <a:gd name="T19" fmla="*/ 2 h 70"/>
                  <a:gd name="T20" fmla="*/ 26 w 116"/>
                  <a:gd name="T21" fmla="*/ 0 h 70"/>
                  <a:gd name="T22" fmla="*/ 40 w 116"/>
                  <a:gd name="T23" fmla="*/ 2 h 70"/>
                  <a:gd name="T24" fmla="*/ 52 w 116"/>
                  <a:gd name="T25" fmla="*/ 6 h 70"/>
                  <a:gd name="T26" fmla="*/ 66 w 116"/>
                  <a:gd name="T27" fmla="*/ 12 h 70"/>
                  <a:gd name="T28" fmla="*/ 76 w 116"/>
                  <a:gd name="T29" fmla="*/ 18 h 70"/>
                  <a:gd name="T30" fmla="*/ 82 w 116"/>
                  <a:gd name="T31" fmla="*/ 22 h 70"/>
                  <a:gd name="T32" fmla="*/ 88 w 116"/>
                  <a:gd name="T33" fmla="*/ 24 h 70"/>
                  <a:gd name="T34" fmla="*/ 96 w 116"/>
                  <a:gd name="T35" fmla="*/ 24 h 70"/>
                  <a:gd name="T36" fmla="*/ 102 w 116"/>
                  <a:gd name="T37" fmla="*/ 26 h 70"/>
                  <a:gd name="T38" fmla="*/ 110 w 116"/>
                  <a:gd name="T39" fmla="*/ 28 h 70"/>
                  <a:gd name="T40" fmla="*/ 114 w 116"/>
                  <a:gd name="T41" fmla="*/ 34 h 70"/>
                  <a:gd name="T42" fmla="*/ 116 w 116"/>
                  <a:gd name="T43" fmla="*/ 46 h 70"/>
                  <a:gd name="T44" fmla="*/ 110 w 116"/>
                  <a:gd name="T45" fmla="*/ 60 h 70"/>
                  <a:gd name="T46" fmla="*/ 100 w 116"/>
                  <a:gd name="T47" fmla="*/ 68 h 70"/>
                  <a:gd name="T48" fmla="*/ 82 w 116"/>
                  <a:gd name="T49" fmla="*/ 70 h 70"/>
                  <a:gd name="T50" fmla="*/ 92 w 116"/>
                  <a:gd name="T51" fmla="*/ 64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16" h="70">
                    <a:moveTo>
                      <a:pt x="92" y="64"/>
                    </a:moveTo>
                    <a:lnTo>
                      <a:pt x="68" y="70"/>
                    </a:lnTo>
                    <a:lnTo>
                      <a:pt x="46" y="70"/>
                    </a:lnTo>
                    <a:lnTo>
                      <a:pt x="38" y="48"/>
                    </a:lnTo>
                    <a:lnTo>
                      <a:pt x="36" y="24"/>
                    </a:lnTo>
                    <a:lnTo>
                      <a:pt x="24" y="24"/>
                    </a:lnTo>
                    <a:lnTo>
                      <a:pt x="12" y="22"/>
                    </a:lnTo>
                    <a:lnTo>
                      <a:pt x="0" y="22"/>
                    </a:lnTo>
                    <a:lnTo>
                      <a:pt x="6" y="10"/>
                    </a:lnTo>
                    <a:lnTo>
                      <a:pt x="14" y="2"/>
                    </a:lnTo>
                    <a:lnTo>
                      <a:pt x="26" y="0"/>
                    </a:lnTo>
                    <a:lnTo>
                      <a:pt x="40" y="2"/>
                    </a:lnTo>
                    <a:lnTo>
                      <a:pt x="52" y="6"/>
                    </a:lnTo>
                    <a:lnTo>
                      <a:pt x="66" y="12"/>
                    </a:lnTo>
                    <a:lnTo>
                      <a:pt x="76" y="18"/>
                    </a:lnTo>
                    <a:lnTo>
                      <a:pt x="82" y="22"/>
                    </a:lnTo>
                    <a:lnTo>
                      <a:pt x="88" y="24"/>
                    </a:lnTo>
                    <a:lnTo>
                      <a:pt x="96" y="24"/>
                    </a:lnTo>
                    <a:lnTo>
                      <a:pt x="102" y="26"/>
                    </a:lnTo>
                    <a:lnTo>
                      <a:pt x="110" y="28"/>
                    </a:lnTo>
                    <a:lnTo>
                      <a:pt x="114" y="34"/>
                    </a:lnTo>
                    <a:lnTo>
                      <a:pt x="116" y="46"/>
                    </a:lnTo>
                    <a:lnTo>
                      <a:pt x="110" y="60"/>
                    </a:lnTo>
                    <a:lnTo>
                      <a:pt x="100" y="68"/>
                    </a:lnTo>
                    <a:lnTo>
                      <a:pt x="82" y="70"/>
                    </a:lnTo>
                    <a:lnTo>
                      <a:pt x="92" y="64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38" name="Freeform 10">
                <a:extLst>
                  <a:ext uri="{FF2B5EF4-FFF2-40B4-BE49-F238E27FC236}">
                    <a16:creationId xmlns:a16="http://schemas.microsoft.com/office/drawing/2014/main" id="{F99AFBAE-B1B5-D297-4BC2-AD4BA150E84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630" y="492"/>
                <a:ext cx="116" cy="70"/>
              </a:xfrm>
              <a:custGeom>
                <a:avLst/>
                <a:gdLst>
                  <a:gd name="T0" fmla="*/ 92 w 116"/>
                  <a:gd name="T1" fmla="*/ 64 h 70"/>
                  <a:gd name="T2" fmla="*/ 68 w 116"/>
                  <a:gd name="T3" fmla="*/ 70 h 70"/>
                  <a:gd name="T4" fmla="*/ 46 w 116"/>
                  <a:gd name="T5" fmla="*/ 70 h 70"/>
                  <a:gd name="T6" fmla="*/ 38 w 116"/>
                  <a:gd name="T7" fmla="*/ 48 h 70"/>
                  <a:gd name="T8" fmla="*/ 36 w 116"/>
                  <a:gd name="T9" fmla="*/ 24 h 70"/>
                  <a:gd name="T10" fmla="*/ 24 w 116"/>
                  <a:gd name="T11" fmla="*/ 24 h 70"/>
                  <a:gd name="T12" fmla="*/ 12 w 116"/>
                  <a:gd name="T13" fmla="*/ 22 h 70"/>
                  <a:gd name="T14" fmla="*/ 0 w 116"/>
                  <a:gd name="T15" fmla="*/ 22 h 70"/>
                  <a:gd name="T16" fmla="*/ 6 w 116"/>
                  <a:gd name="T17" fmla="*/ 10 h 70"/>
                  <a:gd name="T18" fmla="*/ 14 w 116"/>
                  <a:gd name="T19" fmla="*/ 2 h 70"/>
                  <a:gd name="T20" fmla="*/ 26 w 116"/>
                  <a:gd name="T21" fmla="*/ 0 h 70"/>
                  <a:gd name="T22" fmla="*/ 40 w 116"/>
                  <a:gd name="T23" fmla="*/ 2 h 70"/>
                  <a:gd name="T24" fmla="*/ 52 w 116"/>
                  <a:gd name="T25" fmla="*/ 6 h 70"/>
                  <a:gd name="T26" fmla="*/ 66 w 116"/>
                  <a:gd name="T27" fmla="*/ 12 h 70"/>
                  <a:gd name="T28" fmla="*/ 76 w 116"/>
                  <a:gd name="T29" fmla="*/ 18 h 70"/>
                  <a:gd name="T30" fmla="*/ 82 w 116"/>
                  <a:gd name="T31" fmla="*/ 22 h 70"/>
                  <a:gd name="T32" fmla="*/ 88 w 116"/>
                  <a:gd name="T33" fmla="*/ 24 h 70"/>
                  <a:gd name="T34" fmla="*/ 96 w 116"/>
                  <a:gd name="T35" fmla="*/ 24 h 70"/>
                  <a:gd name="T36" fmla="*/ 102 w 116"/>
                  <a:gd name="T37" fmla="*/ 26 h 70"/>
                  <a:gd name="T38" fmla="*/ 110 w 116"/>
                  <a:gd name="T39" fmla="*/ 28 h 70"/>
                  <a:gd name="T40" fmla="*/ 114 w 116"/>
                  <a:gd name="T41" fmla="*/ 34 h 70"/>
                  <a:gd name="T42" fmla="*/ 116 w 116"/>
                  <a:gd name="T43" fmla="*/ 46 h 70"/>
                  <a:gd name="T44" fmla="*/ 110 w 116"/>
                  <a:gd name="T45" fmla="*/ 60 h 70"/>
                  <a:gd name="T46" fmla="*/ 100 w 116"/>
                  <a:gd name="T47" fmla="*/ 68 h 70"/>
                  <a:gd name="T48" fmla="*/ 82 w 116"/>
                  <a:gd name="T49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16" h="70">
                    <a:moveTo>
                      <a:pt x="92" y="64"/>
                    </a:moveTo>
                    <a:lnTo>
                      <a:pt x="68" y="70"/>
                    </a:lnTo>
                    <a:lnTo>
                      <a:pt x="46" y="70"/>
                    </a:lnTo>
                    <a:lnTo>
                      <a:pt x="38" y="48"/>
                    </a:lnTo>
                    <a:lnTo>
                      <a:pt x="36" y="24"/>
                    </a:lnTo>
                    <a:lnTo>
                      <a:pt x="24" y="24"/>
                    </a:lnTo>
                    <a:lnTo>
                      <a:pt x="12" y="22"/>
                    </a:lnTo>
                    <a:lnTo>
                      <a:pt x="0" y="22"/>
                    </a:lnTo>
                    <a:lnTo>
                      <a:pt x="6" y="10"/>
                    </a:lnTo>
                    <a:lnTo>
                      <a:pt x="14" y="2"/>
                    </a:lnTo>
                    <a:lnTo>
                      <a:pt x="26" y="0"/>
                    </a:lnTo>
                    <a:lnTo>
                      <a:pt x="40" y="2"/>
                    </a:lnTo>
                    <a:lnTo>
                      <a:pt x="52" y="6"/>
                    </a:lnTo>
                    <a:lnTo>
                      <a:pt x="66" y="12"/>
                    </a:lnTo>
                    <a:lnTo>
                      <a:pt x="76" y="18"/>
                    </a:lnTo>
                    <a:lnTo>
                      <a:pt x="82" y="22"/>
                    </a:lnTo>
                    <a:lnTo>
                      <a:pt x="88" y="24"/>
                    </a:lnTo>
                    <a:lnTo>
                      <a:pt x="96" y="24"/>
                    </a:lnTo>
                    <a:lnTo>
                      <a:pt x="102" y="26"/>
                    </a:lnTo>
                    <a:lnTo>
                      <a:pt x="110" y="28"/>
                    </a:lnTo>
                    <a:lnTo>
                      <a:pt x="114" y="34"/>
                    </a:lnTo>
                    <a:lnTo>
                      <a:pt x="116" y="46"/>
                    </a:lnTo>
                    <a:lnTo>
                      <a:pt x="110" y="60"/>
                    </a:lnTo>
                    <a:lnTo>
                      <a:pt x="100" y="68"/>
                    </a:lnTo>
                    <a:lnTo>
                      <a:pt x="82" y="70"/>
                    </a:lnTo>
                  </a:path>
                </a:pathLst>
              </a:custGeom>
              <a:solidFill>
                <a:srgbClr val="EAEAEA">
                  <a:alpha val="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39" name="Freeform 11">
                <a:extLst>
                  <a:ext uri="{FF2B5EF4-FFF2-40B4-BE49-F238E27FC236}">
                    <a16:creationId xmlns:a16="http://schemas.microsoft.com/office/drawing/2014/main" id="{692D2392-E421-0021-4B96-4C49DE9D501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764" y="372"/>
                <a:ext cx="208" cy="102"/>
              </a:xfrm>
              <a:custGeom>
                <a:avLst/>
                <a:gdLst>
                  <a:gd name="T0" fmla="*/ 198 w 208"/>
                  <a:gd name="T1" fmla="*/ 96 h 102"/>
                  <a:gd name="T2" fmla="*/ 188 w 208"/>
                  <a:gd name="T3" fmla="*/ 96 h 102"/>
                  <a:gd name="T4" fmla="*/ 178 w 208"/>
                  <a:gd name="T5" fmla="*/ 92 h 102"/>
                  <a:gd name="T6" fmla="*/ 174 w 208"/>
                  <a:gd name="T7" fmla="*/ 88 h 102"/>
                  <a:gd name="T8" fmla="*/ 164 w 208"/>
                  <a:gd name="T9" fmla="*/ 84 h 102"/>
                  <a:gd name="T10" fmla="*/ 158 w 208"/>
                  <a:gd name="T11" fmla="*/ 84 h 102"/>
                  <a:gd name="T12" fmla="*/ 154 w 208"/>
                  <a:gd name="T13" fmla="*/ 90 h 102"/>
                  <a:gd name="T14" fmla="*/ 150 w 208"/>
                  <a:gd name="T15" fmla="*/ 96 h 102"/>
                  <a:gd name="T16" fmla="*/ 132 w 208"/>
                  <a:gd name="T17" fmla="*/ 102 h 102"/>
                  <a:gd name="T18" fmla="*/ 96 w 208"/>
                  <a:gd name="T19" fmla="*/ 96 h 102"/>
                  <a:gd name="T20" fmla="*/ 74 w 208"/>
                  <a:gd name="T21" fmla="*/ 74 h 102"/>
                  <a:gd name="T22" fmla="*/ 98 w 208"/>
                  <a:gd name="T23" fmla="*/ 78 h 102"/>
                  <a:gd name="T24" fmla="*/ 120 w 208"/>
                  <a:gd name="T25" fmla="*/ 70 h 102"/>
                  <a:gd name="T26" fmla="*/ 88 w 208"/>
                  <a:gd name="T27" fmla="*/ 64 h 102"/>
                  <a:gd name="T28" fmla="*/ 62 w 208"/>
                  <a:gd name="T29" fmla="*/ 56 h 102"/>
                  <a:gd name="T30" fmla="*/ 60 w 208"/>
                  <a:gd name="T31" fmla="*/ 36 h 102"/>
                  <a:gd name="T32" fmla="*/ 80 w 208"/>
                  <a:gd name="T33" fmla="*/ 26 h 102"/>
                  <a:gd name="T34" fmla="*/ 66 w 208"/>
                  <a:gd name="T35" fmla="*/ 20 h 102"/>
                  <a:gd name="T36" fmla="*/ 48 w 208"/>
                  <a:gd name="T37" fmla="*/ 30 h 102"/>
                  <a:gd name="T38" fmla="*/ 28 w 208"/>
                  <a:gd name="T39" fmla="*/ 40 h 102"/>
                  <a:gd name="T40" fmla="*/ 0 w 208"/>
                  <a:gd name="T41" fmla="*/ 42 h 102"/>
                  <a:gd name="T42" fmla="*/ 2 w 208"/>
                  <a:gd name="T43" fmla="*/ 28 h 102"/>
                  <a:gd name="T44" fmla="*/ 6 w 208"/>
                  <a:gd name="T45" fmla="*/ 14 h 102"/>
                  <a:gd name="T46" fmla="*/ 30 w 208"/>
                  <a:gd name="T47" fmla="*/ 2 h 102"/>
                  <a:gd name="T48" fmla="*/ 56 w 208"/>
                  <a:gd name="T49" fmla="*/ 0 h 102"/>
                  <a:gd name="T50" fmla="*/ 86 w 208"/>
                  <a:gd name="T51" fmla="*/ 4 h 102"/>
                  <a:gd name="T52" fmla="*/ 92 w 208"/>
                  <a:gd name="T53" fmla="*/ 10 h 102"/>
                  <a:gd name="T54" fmla="*/ 92 w 208"/>
                  <a:gd name="T55" fmla="*/ 18 h 102"/>
                  <a:gd name="T56" fmla="*/ 92 w 208"/>
                  <a:gd name="T57" fmla="*/ 28 h 102"/>
                  <a:gd name="T58" fmla="*/ 118 w 208"/>
                  <a:gd name="T59" fmla="*/ 42 h 102"/>
                  <a:gd name="T60" fmla="*/ 128 w 208"/>
                  <a:gd name="T61" fmla="*/ 42 h 102"/>
                  <a:gd name="T62" fmla="*/ 126 w 208"/>
                  <a:gd name="T63" fmla="*/ 34 h 102"/>
                  <a:gd name="T64" fmla="*/ 128 w 208"/>
                  <a:gd name="T65" fmla="*/ 26 h 102"/>
                  <a:gd name="T66" fmla="*/ 134 w 208"/>
                  <a:gd name="T67" fmla="*/ 22 h 102"/>
                  <a:gd name="T68" fmla="*/ 144 w 208"/>
                  <a:gd name="T69" fmla="*/ 28 h 102"/>
                  <a:gd name="T70" fmla="*/ 150 w 208"/>
                  <a:gd name="T71" fmla="*/ 36 h 102"/>
                  <a:gd name="T72" fmla="*/ 152 w 208"/>
                  <a:gd name="T73" fmla="*/ 36 h 102"/>
                  <a:gd name="T74" fmla="*/ 156 w 208"/>
                  <a:gd name="T75" fmla="*/ 30 h 102"/>
                  <a:gd name="T76" fmla="*/ 160 w 208"/>
                  <a:gd name="T77" fmla="*/ 32 h 102"/>
                  <a:gd name="T78" fmla="*/ 166 w 208"/>
                  <a:gd name="T79" fmla="*/ 38 h 102"/>
                  <a:gd name="T80" fmla="*/ 170 w 208"/>
                  <a:gd name="T81" fmla="*/ 44 h 102"/>
                  <a:gd name="T82" fmla="*/ 180 w 208"/>
                  <a:gd name="T83" fmla="*/ 60 h 102"/>
                  <a:gd name="T84" fmla="*/ 208 w 208"/>
                  <a:gd name="T85" fmla="*/ 74 h 102"/>
                  <a:gd name="T86" fmla="*/ 208 w 208"/>
                  <a:gd name="T87" fmla="*/ 86 h 102"/>
                  <a:gd name="T88" fmla="*/ 204 w 208"/>
                  <a:gd name="T89" fmla="*/ 92 h 102"/>
                  <a:gd name="T90" fmla="*/ 194 w 208"/>
                  <a:gd name="T91" fmla="*/ 98 h 102"/>
                  <a:gd name="T92" fmla="*/ 184 w 208"/>
                  <a:gd name="T93" fmla="*/ 100 h 102"/>
                  <a:gd name="T94" fmla="*/ 204 w 208"/>
                  <a:gd name="T95" fmla="*/ 94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08" h="102">
                    <a:moveTo>
                      <a:pt x="204" y="94"/>
                    </a:moveTo>
                    <a:lnTo>
                      <a:pt x="198" y="96"/>
                    </a:lnTo>
                    <a:lnTo>
                      <a:pt x="192" y="96"/>
                    </a:lnTo>
                    <a:lnTo>
                      <a:pt x="188" y="96"/>
                    </a:lnTo>
                    <a:lnTo>
                      <a:pt x="182" y="94"/>
                    </a:lnTo>
                    <a:lnTo>
                      <a:pt x="178" y="92"/>
                    </a:lnTo>
                    <a:lnTo>
                      <a:pt x="176" y="90"/>
                    </a:lnTo>
                    <a:lnTo>
                      <a:pt x="174" y="88"/>
                    </a:lnTo>
                    <a:lnTo>
                      <a:pt x="170" y="86"/>
                    </a:lnTo>
                    <a:lnTo>
                      <a:pt x="164" y="84"/>
                    </a:lnTo>
                    <a:lnTo>
                      <a:pt x="162" y="82"/>
                    </a:lnTo>
                    <a:lnTo>
                      <a:pt x="158" y="84"/>
                    </a:lnTo>
                    <a:lnTo>
                      <a:pt x="156" y="86"/>
                    </a:lnTo>
                    <a:lnTo>
                      <a:pt x="154" y="90"/>
                    </a:lnTo>
                    <a:lnTo>
                      <a:pt x="152" y="92"/>
                    </a:lnTo>
                    <a:lnTo>
                      <a:pt x="150" y="96"/>
                    </a:lnTo>
                    <a:lnTo>
                      <a:pt x="146" y="98"/>
                    </a:lnTo>
                    <a:lnTo>
                      <a:pt x="132" y="102"/>
                    </a:lnTo>
                    <a:lnTo>
                      <a:pt x="114" y="102"/>
                    </a:lnTo>
                    <a:lnTo>
                      <a:pt x="96" y="96"/>
                    </a:lnTo>
                    <a:lnTo>
                      <a:pt x="82" y="88"/>
                    </a:lnTo>
                    <a:lnTo>
                      <a:pt x="74" y="74"/>
                    </a:lnTo>
                    <a:lnTo>
                      <a:pt x="86" y="76"/>
                    </a:lnTo>
                    <a:lnTo>
                      <a:pt x="98" y="78"/>
                    </a:lnTo>
                    <a:lnTo>
                      <a:pt x="108" y="78"/>
                    </a:lnTo>
                    <a:lnTo>
                      <a:pt x="120" y="70"/>
                    </a:lnTo>
                    <a:lnTo>
                      <a:pt x="104" y="66"/>
                    </a:lnTo>
                    <a:lnTo>
                      <a:pt x="88" y="64"/>
                    </a:lnTo>
                    <a:lnTo>
                      <a:pt x="74" y="62"/>
                    </a:lnTo>
                    <a:lnTo>
                      <a:pt x="62" y="56"/>
                    </a:lnTo>
                    <a:lnTo>
                      <a:pt x="52" y="44"/>
                    </a:lnTo>
                    <a:lnTo>
                      <a:pt x="60" y="36"/>
                    </a:lnTo>
                    <a:lnTo>
                      <a:pt x="70" y="30"/>
                    </a:lnTo>
                    <a:lnTo>
                      <a:pt x="80" y="26"/>
                    </a:lnTo>
                    <a:lnTo>
                      <a:pt x="74" y="20"/>
                    </a:lnTo>
                    <a:lnTo>
                      <a:pt x="66" y="20"/>
                    </a:lnTo>
                    <a:lnTo>
                      <a:pt x="56" y="24"/>
                    </a:lnTo>
                    <a:lnTo>
                      <a:pt x="48" y="30"/>
                    </a:lnTo>
                    <a:lnTo>
                      <a:pt x="40" y="34"/>
                    </a:lnTo>
                    <a:lnTo>
                      <a:pt x="28" y="40"/>
                    </a:lnTo>
                    <a:lnTo>
                      <a:pt x="14" y="42"/>
                    </a:lnTo>
                    <a:lnTo>
                      <a:pt x="0" y="42"/>
                    </a:lnTo>
                    <a:lnTo>
                      <a:pt x="2" y="34"/>
                    </a:lnTo>
                    <a:lnTo>
                      <a:pt x="2" y="28"/>
                    </a:lnTo>
                    <a:lnTo>
                      <a:pt x="2" y="20"/>
                    </a:lnTo>
                    <a:lnTo>
                      <a:pt x="6" y="14"/>
                    </a:lnTo>
                    <a:lnTo>
                      <a:pt x="16" y="6"/>
                    </a:lnTo>
                    <a:lnTo>
                      <a:pt x="30" y="2"/>
                    </a:lnTo>
                    <a:lnTo>
                      <a:pt x="42" y="2"/>
                    </a:lnTo>
                    <a:lnTo>
                      <a:pt x="56" y="0"/>
                    </a:lnTo>
                    <a:lnTo>
                      <a:pt x="72" y="2"/>
                    </a:lnTo>
                    <a:lnTo>
                      <a:pt x="86" y="4"/>
                    </a:lnTo>
                    <a:lnTo>
                      <a:pt x="90" y="6"/>
                    </a:lnTo>
                    <a:lnTo>
                      <a:pt x="92" y="10"/>
                    </a:lnTo>
                    <a:lnTo>
                      <a:pt x="92" y="14"/>
                    </a:lnTo>
                    <a:lnTo>
                      <a:pt x="92" y="18"/>
                    </a:lnTo>
                    <a:lnTo>
                      <a:pt x="92" y="24"/>
                    </a:lnTo>
                    <a:lnTo>
                      <a:pt x="92" y="28"/>
                    </a:lnTo>
                    <a:lnTo>
                      <a:pt x="104" y="34"/>
                    </a:lnTo>
                    <a:lnTo>
                      <a:pt x="118" y="42"/>
                    </a:lnTo>
                    <a:lnTo>
                      <a:pt x="128" y="46"/>
                    </a:lnTo>
                    <a:lnTo>
                      <a:pt x="128" y="42"/>
                    </a:lnTo>
                    <a:lnTo>
                      <a:pt x="128" y="38"/>
                    </a:lnTo>
                    <a:lnTo>
                      <a:pt x="126" y="34"/>
                    </a:lnTo>
                    <a:lnTo>
                      <a:pt x="126" y="30"/>
                    </a:lnTo>
                    <a:lnTo>
                      <a:pt x="128" y="26"/>
                    </a:lnTo>
                    <a:lnTo>
                      <a:pt x="130" y="24"/>
                    </a:lnTo>
                    <a:lnTo>
                      <a:pt x="134" y="22"/>
                    </a:lnTo>
                    <a:lnTo>
                      <a:pt x="140" y="24"/>
                    </a:lnTo>
                    <a:lnTo>
                      <a:pt x="144" y="28"/>
                    </a:lnTo>
                    <a:lnTo>
                      <a:pt x="148" y="32"/>
                    </a:lnTo>
                    <a:lnTo>
                      <a:pt x="150" y="36"/>
                    </a:lnTo>
                    <a:lnTo>
                      <a:pt x="150" y="40"/>
                    </a:lnTo>
                    <a:lnTo>
                      <a:pt x="152" y="36"/>
                    </a:lnTo>
                    <a:lnTo>
                      <a:pt x="154" y="32"/>
                    </a:lnTo>
                    <a:lnTo>
                      <a:pt x="156" y="30"/>
                    </a:lnTo>
                    <a:lnTo>
                      <a:pt x="158" y="32"/>
                    </a:lnTo>
                    <a:lnTo>
                      <a:pt x="160" y="32"/>
                    </a:lnTo>
                    <a:lnTo>
                      <a:pt x="162" y="36"/>
                    </a:lnTo>
                    <a:lnTo>
                      <a:pt x="166" y="38"/>
                    </a:lnTo>
                    <a:lnTo>
                      <a:pt x="168" y="42"/>
                    </a:lnTo>
                    <a:lnTo>
                      <a:pt x="170" y="44"/>
                    </a:lnTo>
                    <a:lnTo>
                      <a:pt x="170" y="48"/>
                    </a:lnTo>
                    <a:lnTo>
                      <a:pt x="180" y="60"/>
                    </a:lnTo>
                    <a:lnTo>
                      <a:pt x="192" y="68"/>
                    </a:lnTo>
                    <a:lnTo>
                      <a:pt x="208" y="74"/>
                    </a:lnTo>
                    <a:lnTo>
                      <a:pt x="208" y="80"/>
                    </a:lnTo>
                    <a:lnTo>
                      <a:pt x="208" y="86"/>
                    </a:lnTo>
                    <a:lnTo>
                      <a:pt x="206" y="90"/>
                    </a:lnTo>
                    <a:lnTo>
                      <a:pt x="204" y="92"/>
                    </a:lnTo>
                    <a:lnTo>
                      <a:pt x="198" y="96"/>
                    </a:lnTo>
                    <a:lnTo>
                      <a:pt x="194" y="98"/>
                    </a:lnTo>
                    <a:lnTo>
                      <a:pt x="188" y="98"/>
                    </a:lnTo>
                    <a:lnTo>
                      <a:pt x="184" y="100"/>
                    </a:lnTo>
                    <a:lnTo>
                      <a:pt x="180" y="98"/>
                    </a:lnTo>
                    <a:lnTo>
                      <a:pt x="204" y="94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40" name="Freeform 12">
                <a:extLst>
                  <a:ext uri="{FF2B5EF4-FFF2-40B4-BE49-F238E27FC236}">
                    <a16:creationId xmlns:a16="http://schemas.microsoft.com/office/drawing/2014/main" id="{7D6061F9-D342-38CE-2CC0-B0791F527AD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764" y="372"/>
                <a:ext cx="208" cy="102"/>
              </a:xfrm>
              <a:custGeom>
                <a:avLst/>
                <a:gdLst>
                  <a:gd name="T0" fmla="*/ 198 w 208"/>
                  <a:gd name="T1" fmla="*/ 96 h 102"/>
                  <a:gd name="T2" fmla="*/ 188 w 208"/>
                  <a:gd name="T3" fmla="*/ 96 h 102"/>
                  <a:gd name="T4" fmla="*/ 178 w 208"/>
                  <a:gd name="T5" fmla="*/ 92 h 102"/>
                  <a:gd name="T6" fmla="*/ 174 w 208"/>
                  <a:gd name="T7" fmla="*/ 88 h 102"/>
                  <a:gd name="T8" fmla="*/ 164 w 208"/>
                  <a:gd name="T9" fmla="*/ 84 h 102"/>
                  <a:gd name="T10" fmla="*/ 158 w 208"/>
                  <a:gd name="T11" fmla="*/ 84 h 102"/>
                  <a:gd name="T12" fmla="*/ 154 w 208"/>
                  <a:gd name="T13" fmla="*/ 90 h 102"/>
                  <a:gd name="T14" fmla="*/ 150 w 208"/>
                  <a:gd name="T15" fmla="*/ 96 h 102"/>
                  <a:gd name="T16" fmla="*/ 132 w 208"/>
                  <a:gd name="T17" fmla="*/ 102 h 102"/>
                  <a:gd name="T18" fmla="*/ 96 w 208"/>
                  <a:gd name="T19" fmla="*/ 96 h 102"/>
                  <a:gd name="T20" fmla="*/ 74 w 208"/>
                  <a:gd name="T21" fmla="*/ 74 h 102"/>
                  <a:gd name="T22" fmla="*/ 98 w 208"/>
                  <a:gd name="T23" fmla="*/ 78 h 102"/>
                  <a:gd name="T24" fmla="*/ 120 w 208"/>
                  <a:gd name="T25" fmla="*/ 70 h 102"/>
                  <a:gd name="T26" fmla="*/ 88 w 208"/>
                  <a:gd name="T27" fmla="*/ 64 h 102"/>
                  <a:gd name="T28" fmla="*/ 62 w 208"/>
                  <a:gd name="T29" fmla="*/ 56 h 102"/>
                  <a:gd name="T30" fmla="*/ 60 w 208"/>
                  <a:gd name="T31" fmla="*/ 36 h 102"/>
                  <a:gd name="T32" fmla="*/ 80 w 208"/>
                  <a:gd name="T33" fmla="*/ 26 h 102"/>
                  <a:gd name="T34" fmla="*/ 66 w 208"/>
                  <a:gd name="T35" fmla="*/ 20 h 102"/>
                  <a:gd name="T36" fmla="*/ 48 w 208"/>
                  <a:gd name="T37" fmla="*/ 30 h 102"/>
                  <a:gd name="T38" fmla="*/ 28 w 208"/>
                  <a:gd name="T39" fmla="*/ 40 h 102"/>
                  <a:gd name="T40" fmla="*/ 0 w 208"/>
                  <a:gd name="T41" fmla="*/ 42 h 102"/>
                  <a:gd name="T42" fmla="*/ 2 w 208"/>
                  <a:gd name="T43" fmla="*/ 28 h 102"/>
                  <a:gd name="T44" fmla="*/ 6 w 208"/>
                  <a:gd name="T45" fmla="*/ 14 h 102"/>
                  <a:gd name="T46" fmla="*/ 30 w 208"/>
                  <a:gd name="T47" fmla="*/ 2 h 102"/>
                  <a:gd name="T48" fmla="*/ 56 w 208"/>
                  <a:gd name="T49" fmla="*/ 0 h 102"/>
                  <a:gd name="T50" fmla="*/ 86 w 208"/>
                  <a:gd name="T51" fmla="*/ 4 h 102"/>
                  <a:gd name="T52" fmla="*/ 92 w 208"/>
                  <a:gd name="T53" fmla="*/ 10 h 102"/>
                  <a:gd name="T54" fmla="*/ 92 w 208"/>
                  <a:gd name="T55" fmla="*/ 18 h 102"/>
                  <a:gd name="T56" fmla="*/ 92 w 208"/>
                  <a:gd name="T57" fmla="*/ 28 h 102"/>
                  <a:gd name="T58" fmla="*/ 118 w 208"/>
                  <a:gd name="T59" fmla="*/ 42 h 102"/>
                  <a:gd name="T60" fmla="*/ 128 w 208"/>
                  <a:gd name="T61" fmla="*/ 42 h 102"/>
                  <a:gd name="T62" fmla="*/ 126 w 208"/>
                  <a:gd name="T63" fmla="*/ 34 h 102"/>
                  <a:gd name="T64" fmla="*/ 128 w 208"/>
                  <a:gd name="T65" fmla="*/ 26 h 102"/>
                  <a:gd name="T66" fmla="*/ 134 w 208"/>
                  <a:gd name="T67" fmla="*/ 22 h 102"/>
                  <a:gd name="T68" fmla="*/ 144 w 208"/>
                  <a:gd name="T69" fmla="*/ 28 h 102"/>
                  <a:gd name="T70" fmla="*/ 150 w 208"/>
                  <a:gd name="T71" fmla="*/ 36 h 102"/>
                  <a:gd name="T72" fmla="*/ 152 w 208"/>
                  <a:gd name="T73" fmla="*/ 36 h 102"/>
                  <a:gd name="T74" fmla="*/ 156 w 208"/>
                  <a:gd name="T75" fmla="*/ 30 h 102"/>
                  <a:gd name="T76" fmla="*/ 160 w 208"/>
                  <a:gd name="T77" fmla="*/ 32 h 102"/>
                  <a:gd name="T78" fmla="*/ 166 w 208"/>
                  <a:gd name="T79" fmla="*/ 38 h 102"/>
                  <a:gd name="T80" fmla="*/ 170 w 208"/>
                  <a:gd name="T81" fmla="*/ 44 h 102"/>
                  <a:gd name="T82" fmla="*/ 180 w 208"/>
                  <a:gd name="T83" fmla="*/ 60 h 102"/>
                  <a:gd name="T84" fmla="*/ 208 w 208"/>
                  <a:gd name="T85" fmla="*/ 74 h 102"/>
                  <a:gd name="T86" fmla="*/ 208 w 208"/>
                  <a:gd name="T87" fmla="*/ 86 h 102"/>
                  <a:gd name="T88" fmla="*/ 204 w 208"/>
                  <a:gd name="T89" fmla="*/ 92 h 102"/>
                  <a:gd name="T90" fmla="*/ 194 w 208"/>
                  <a:gd name="T91" fmla="*/ 98 h 102"/>
                  <a:gd name="T92" fmla="*/ 184 w 208"/>
                  <a:gd name="T93" fmla="*/ 10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08" h="102">
                    <a:moveTo>
                      <a:pt x="204" y="94"/>
                    </a:moveTo>
                    <a:lnTo>
                      <a:pt x="198" y="96"/>
                    </a:lnTo>
                    <a:lnTo>
                      <a:pt x="192" y="96"/>
                    </a:lnTo>
                    <a:lnTo>
                      <a:pt x="188" y="96"/>
                    </a:lnTo>
                    <a:lnTo>
                      <a:pt x="182" y="94"/>
                    </a:lnTo>
                    <a:lnTo>
                      <a:pt x="178" y="92"/>
                    </a:lnTo>
                    <a:lnTo>
                      <a:pt x="176" y="90"/>
                    </a:lnTo>
                    <a:lnTo>
                      <a:pt x="174" y="88"/>
                    </a:lnTo>
                    <a:lnTo>
                      <a:pt x="170" y="86"/>
                    </a:lnTo>
                    <a:lnTo>
                      <a:pt x="164" y="84"/>
                    </a:lnTo>
                    <a:lnTo>
                      <a:pt x="162" y="82"/>
                    </a:lnTo>
                    <a:lnTo>
                      <a:pt x="158" y="84"/>
                    </a:lnTo>
                    <a:lnTo>
                      <a:pt x="156" y="86"/>
                    </a:lnTo>
                    <a:lnTo>
                      <a:pt x="154" y="90"/>
                    </a:lnTo>
                    <a:lnTo>
                      <a:pt x="152" y="92"/>
                    </a:lnTo>
                    <a:lnTo>
                      <a:pt x="150" y="96"/>
                    </a:lnTo>
                    <a:lnTo>
                      <a:pt x="146" y="98"/>
                    </a:lnTo>
                    <a:lnTo>
                      <a:pt x="132" y="102"/>
                    </a:lnTo>
                    <a:lnTo>
                      <a:pt x="114" y="102"/>
                    </a:lnTo>
                    <a:lnTo>
                      <a:pt x="96" y="96"/>
                    </a:lnTo>
                    <a:lnTo>
                      <a:pt x="82" y="88"/>
                    </a:lnTo>
                    <a:lnTo>
                      <a:pt x="74" y="74"/>
                    </a:lnTo>
                    <a:lnTo>
                      <a:pt x="86" y="76"/>
                    </a:lnTo>
                    <a:lnTo>
                      <a:pt x="98" y="78"/>
                    </a:lnTo>
                    <a:lnTo>
                      <a:pt x="108" y="78"/>
                    </a:lnTo>
                    <a:lnTo>
                      <a:pt x="120" y="70"/>
                    </a:lnTo>
                    <a:lnTo>
                      <a:pt x="104" y="66"/>
                    </a:lnTo>
                    <a:lnTo>
                      <a:pt x="88" y="64"/>
                    </a:lnTo>
                    <a:lnTo>
                      <a:pt x="74" y="62"/>
                    </a:lnTo>
                    <a:lnTo>
                      <a:pt x="62" y="56"/>
                    </a:lnTo>
                    <a:lnTo>
                      <a:pt x="52" y="44"/>
                    </a:lnTo>
                    <a:lnTo>
                      <a:pt x="60" y="36"/>
                    </a:lnTo>
                    <a:lnTo>
                      <a:pt x="70" y="30"/>
                    </a:lnTo>
                    <a:lnTo>
                      <a:pt x="80" y="26"/>
                    </a:lnTo>
                    <a:lnTo>
                      <a:pt x="74" y="20"/>
                    </a:lnTo>
                    <a:lnTo>
                      <a:pt x="66" y="20"/>
                    </a:lnTo>
                    <a:lnTo>
                      <a:pt x="56" y="24"/>
                    </a:lnTo>
                    <a:lnTo>
                      <a:pt x="48" y="30"/>
                    </a:lnTo>
                    <a:lnTo>
                      <a:pt x="40" y="34"/>
                    </a:lnTo>
                    <a:lnTo>
                      <a:pt x="28" y="40"/>
                    </a:lnTo>
                    <a:lnTo>
                      <a:pt x="14" y="42"/>
                    </a:lnTo>
                    <a:lnTo>
                      <a:pt x="0" y="42"/>
                    </a:lnTo>
                    <a:lnTo>
                      <a:pt x="2" y="34"/>
                    </a:lnTo>
                    <a:lnTo>
                      <a:pt x="2" y="28"/>
                    </a:lnTo>
                    <a:lnTo>
                      <a:pt x="2" y="20"/>
                    </a:lnTo>
                    <a:lnTo>
                      <a:pt x="6" y="14"/>
                    </a:lnTo>
                    <a:lnTo>
                      <a:pt x="16" y="6"/>
                    </a:lnTo>
                    <a:lnTo>
                      <a:pt x="30" y="2"/>
                    </a:lnTo>
                    <a:lnTo>
                      <a:pt x="42" y="2"/>
                    </a:lnTo>
                    <a:lnTo>
                      <a:pt x="56" y="0"/>
                    </a:lnTo>
                    <a:lnTo>
                      <a:pt x="72" y="2"/>
                    </a:lnTo>
                    <a:lnTo>
                      <a:pt x="86" y="4"/>
                    </a:lnTo>
                    <a:lnTo>
                      <a:pt x="90" y="6"/>
                    </a:lnTo>
                    <a:lnTo>
                      <a:pt x="92" y="10"/>
                    </a:lnTo>
                    <a:lnTo>
                      <a:pt x="92" y="14"/>
                    </a:lnTo>
                    <a:lnTo>
                      <a:pt x="92" y="18"/>
                    </a:lnTo>
                    <a:lnTo>
                      <a:pt x="92" y="24"/>
                    </a:lnTo>
                    <a:lnTo>
                      <a:pt x="92" y="28"/>
                    </a:lnTo>
                    <a:lnTo>
                      <a:pt x="104" y="34"/>
                    </a:lnTo>
                    <a:lnTo>
                      <a:pt x="118" y="42"/>
                    </a:lnTo>
                    <a:lnTo>
                      <a:pt x="128" y="46"/>
                    </a:lnTo>
                    <a:lnTo>
                      <a:pt x="128" y="42"/>
                    </a:lnTo>
                    <a:lnTo>
                      <a:pt x="128" y="38"/>
                    </a:lnTo>
                    <a:lnTo>
                      <a:pt x="126" y="34"/>
                    </a:lnTo>
                    <a:lnTo>
                      <a:pt x="126" y="30"/>
                    </a:lnTo>
                    <a:lnTo>
                      <a:pt x="128" y="26"/>
                    </a:lnTo>
                    <a:lnTo>
                      <a:pt x="130" y="24"/>
                    </a:lnTo>
                    <a:lnTo>
                      <a:pt x="134" y="22"/>
                    </a:lnTo>
                    <a:lnTo>
                      <a:pt x="140" y="24"/>
                    </a:lnTo>
                    <a:lnTo>
                      <a:pt x="144" y="28"/>
                    </a:lnTo>
                    <a:lnTo>
                      <a:pt x="148" y="32"/>
                    </a:lnTo>
                    <a:lnTo>
                      <a:pt x="150" y="36"/>
                    </a:lnTo>
                    <a:lnTo>
                      <a:pt x="150" y="40"/>
                    </a:lnTo>
                    <a:lnTo>
                      <a:pt x="152" y="36"/>
                    </a:lnTo>
                    <a:lnTo>
                      <a:pt x="154" y="32"/>
                    </a:lnTo>
                    <a:lnTo>
                      <a:pt x="156" y="30"/>
                    </a:lnTo>
                    <a:lnTo>
                      <a:pt x="158" y="32"/>
                    </a:lnTo>
                    <a:lnTo>
                      <a:pt x="160" y="32"/>
                    </a:lnTo>
                    <a:lnTo>
                      <a:pt x="162" y="36"/>
                    </a:lnTo>
                    <a:lnTo>
                      <a:pt x="166" y="38"/>
                    </a:lnTo>
                    <a:lnTo>
                      <a:pt x="168" y="42"/>
                    </a:lnTo>
                    <a:lnTo>
                      <a:pt x="170" y="44"/>
                    </a:lnTo>
                    <a:lnTo>
                      <a:pt x="170" y="48"/>
                    </a:lnTo>
                    <a:lnTo>
                      <a:pt x="180" y="60"/>
                    </a:lnTo>
                    <a:lnTo>
                      <a:pt x="192" y="68"/>
                    </a:lnTo>
                    <a:lnTo>
                      <a:pt x="208" y="74"/>
                    </a:lnTo>
                    <a:lnTo>
                      <a:pt x="208" y="80"/>
                    </a:lnTo>
                    <a:lnTo>
                      <a:pt x="208" y="86"/>
                    </a:lnTo>
                    <a:lnTo>
                      <a:pt x="206" y="90"/>
                    </a:lnTo>
                    <a:lnTo>
                      <a:pt x="204" y="92"/>
                    </a:lnTo>
                    <a:lnTo>
                      <a:pt x="198" y="96"/>
                    </a:lnTo>
                    <a:lnTo>
                      <a:pt x="194" y="98"/>
                    </a:lnTo>
                    <a:lnTo>
                      <a:pt x="188" y="98"/>
                    </a:lnTo>
                    <a:lnTo>
                      <a:pt x="184" y="100"/>
                    </a:lnTo>
                    <a:lnTo>
                      <a:pt x="180" y="98"/>
                    </a:lnTo>
                  </a:path>
                </a:pathLst>
              </a:custGeom>
              <a:solidFill>
                <a:srgbClr val="EAEAEA">
                  <a:alpha val="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41" name="Freeform 13">
                <a:extLst>
                  <a:ext uri="{FF2B5EF4-FFF2-40B4-BE49-F238E27FC236}">
                    <a16:creationId xmlns:a16="http://schemas.microsoft.com/office/drawing/2014/main" id="{EF778A64-378F-A804-2B62-B1FE6E3A335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956" y="382"/>
                <a:ext cx="56" cy="50"/>
              </a:xfrm>
              <a:custGeom>
                <a:avLst/>
                <a:gdLst>
                  <a:gd name="T0" fmla="*/ 56 w 56"/>
                  <a:gd name="T1" fmla="*/ 30 h 50"/>
                  <a:gd name="T2" fmla="*/ 54 w 56"/>
                  <a:gd name="T3" fmla="*/ 30 h 50"/>
                  <a:gd name="T4" fmla="*/ 50 w 56"/>
                  <a:gd name="T5" fmla="*/ 32 h 50"/>
                  <a:gd name="T6" fmla="*/ 50 w 56"/>
                  <a:gd name="T7" fmla="*/ 34 h 50"/>
                  <a:gd name="T8" fmla="*/ 48 w 56"/>
                  <a:gd name="T9" fmla="*/ 36 h 50"/>
                  <a:gd name="T10" fmla="*/ 48 w 56"/>
                  <a:gd name="T11" fmla="*/ 40 h 50"/>
                  <a:gd name="T12" fmla="*/ 48 w 56"/>
                  <a:gd name="T13" fmla="*/ 42 h 50"/>
                  <a:gd name="T14" fmla="*/ 46 w 56"/>
                  <a:gd name="T15" fmla="*/ 46 h 50"/>
                  <a:gd name="T16" fmla="*/ 46 w 56"/>
                  <a:gd name="T17" fmla="*/ 48 h 50"/>
                  <a:gd name="T18" fmla="*/ 44 w 56"/>
                  <a:gd name="T19" fmla="*/ 50 h 50"/>
                  <a:gd name="T20" fmla="*/ 40 w 56"/>
                  <a:gd name="T21" fmla="*/ 50 h 50"/>
                  <a:gd name="T22" fmla="*/ 38 w 56"/>
                  <a:gd name="T23" fmla="*/ 48 h 50"/>
                  <a:gd name="T24" fmla="*/ 32 w 56"/>
                  <a:gd name="T25" fmla="*/ 46 h 50"/>
                  <a:gd name="T26" fmla="*/ 28 w 56"/>
                  <a:gd name="T27" fmla="*/ 44 h 50"/>
                  <a:gd name="T28" fmla="*/ 24 w 56"/>
                  <a:gd name="T29" fmla="*/ 40 h 50"/>
                  <a:gd name="T30" fmla="*/ 22 w 56"/>
                  <a:gd name="T31" fmla="*/ 34 h 50"/>
                  <a:gd name="T32" fmla="*/ 20 w 56"/>
                  <a:gd name="T33" fmla="*/ 30 h 50"/>
                  <a:gd name="T34" fmla="*/ 16 w 56"/>
                  <a:gd name="T35" fmla="*/ 28 h 50"/>
                  <a:gd name="T36" fmla="*/ 14 w 56"/>
                  <a:gd name="T37" fmla="*/ 26 h 50"/>
                  <a:gd name="T38" fmla="*/ 10 w 56"/>
                  <a:gd name="T39" fmla="*/ 26 h 50"/>
                  <a:gd name="T40" fmla="*/ 6 w 56"/>
                  <a:gd name="T41" fmla="*/ 24 h 50"/>
                  <a:gd name="T42" fmla="*/ 4 w 56"/>
                  <a:gd name="T43" fmla="*/ 24 h 50"/>
                  <a:gd name="T44" fmla="*/ 2 w 56"/>
                  <a:gd name="T45" fmla="*/ 22 h 50"/>
                  <a:gd name="T46" fmla="*/ 0 w 56"/>
                  <a:gd name="T47" fmla="*/ 20 h 50"/>
                  <a:gd name="T48" fmla="*/ 0 w 56"/>
                  <a:gd name="T49" fmla="*/ 16 h 50"/>
                  <a:gd name="T50" fmla="*/ 4 w 56"/>
                  <a:gd name="T51" fmla="*/ 14 h 50"/>
                  <a:gd name="T52" fmla="*/ 10 w 56"/>
                  <a:gd name="T53" fmla="*/ 12 h 50"/>
                  <a:gd name="T54" fmla="*/ 16 w 56"/>
                  <a:gd name="T55" fmla="*/ 14 h 50"/>
                  <a:gd name="T56" fmla="*/ 20 w 56"/>
                  <a:gd name="T57" fmla="*/ 16 h 50"/>
                  <a:gd name="T58" fmla="*/ 20 w 56"/>
                  <a:gd name="T59" fmla="*/ 8 h 50"/>
                  <a:gd name="T60" fmla="*/ 20 w 56"/>
                  <a:gd name="T61" fmla="*/ 0 h 50"/>
                  <a:gd name="T62" fmla="*/ 34 w 56"/>
                  <a:gd name="T63" fmla="*/ 0 h 50"/>
                  <a:gd name="T64" fmla="*/ 44 w 56"/>
                  <a:gd name="T65" fmla="*/ 6 h 50"/>
                  <a:gd name="T66" fmla="*/ 54 w 56"/>
                  <a:gd name="T67" fmla="*/ 18 h 50"/>
                  <a:gd name="T68" fmla="*/ 56 w 56"/>
                  <a:gd name="T69" fmla="*/ 22 h 50"/>
                  <a:gd name="T70" fmla="*/ 56 w 56"/>
                  <a:gd name="T71" fmla="*/ 24 h 50"/>
                  <a:gd name="T72" fmla="*/ 56 w 56"/>
                  <a:gd name="T73" fmla="*/ 26 h 50"/>
                  <a:gd name="T74" fmla="*/ 56 w 56"/>
                  <a:gd name="T75" fmla="*/ 28 h 50"/>
                  <a:gd name="T76" fmla="*/ 54 w 56"/>
                  <a:gd name="T77" fmla="*/ 28 h 50"/>
                  <a:gd name="T78" fmla="*/ 52 w 56"/>
                  <a:gd name="T79" fmla="*/ 30 h 50"/>
                  <a:gd name="T80" fmla="*/ 52 w 56"/>
                  <a:gd name="T81" fmla="*/ 32 h 50"/>
                  <a:gd name="T82" fmla="*/ 50 w 56"/>
                  <a:gd name="T83" fmla="*/ 36 h 50"/>
                  <a:gd name="T84" fmla="*/ 52 w 56"/>
                  <a:gd name="T85" fmla="*/ 36 h 50"/>
                  <a:gd name="T86" fmla="*/ 54 w 56"/>
                  <a:gd name="T87" fmla="*/ 38 h 50"/>
                  <a:gd name="T88" fmla="*/ 56 w 56"/>
                  <a:gd name="T89" fmla="*/ 38 h 50"/>
                  <a:gd name="T90" fmla="*/ 56 w 56"/>
                  <a:gd name="T91" fmla="*/ 40 h 50"/>
                  <a:gd name="T92" fmla="*/ 56 w 56"/>
                  <a:gd name="T93" fmla="*/ 3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56" h="50">
                    <a:moveTo>
                      <a:pt x="56" y="30"/>
                    </a:moveTo>
                    <a:lnTo>
                      <a:pt x="54" y="30"/>
                    </a:lnTo>
                    <a:lnTo>
                      <a:pt x="50" y="32"/>
                    </a:lnTo>
                    <a:lnTo>
                      <a:pt x="50" y="34"/>
                    </a:lnTo>
                    <a:lnTo>
                      <a:pt x="48" y="36"/>
                    </a:lnTo>
                    <a:lnTo>
                      <a:pt x="48" y="40"/>
                    </a:lnTo>
                    <a:lnTo>
                      <a:pt x="48" y="42"/>
                    </a:lnTo>
                    <a:lnTo>
                      <a:pt x="46" y="46"/>
                    </a:lnTo>
                    <a:lnTo>
                      <a:pt x="46" y="48"/>
                    </a:lnTo>
                    <a:lnTo>
                      <a:pt x="44" y="50"/>
                    </a:lnTo>
                    <a:lnTo>
                      <a:pt x="40" y="50"/>
                    </a:lnTo>
                    <a:lnTo>
                      <a:pt x="38" y="48"/>
                    </a:lnTo>
                    <a:lnTo>
                      <a:pt x="32" y="46"/>
                    </a:lnTo>
                    <a:lnTo>
                      <a:pt x="28" y="44"/>
                    </a:lnTo>
                    <a:lnTo>
                      <a:pt x="24" y="40"/>
                    </a:lnTo>
                    <a:lnTo>
                      <a:pt x="22" y="34"/>
                    </a:lnTo>
                    <a:lnTo>
                      <a:pt x="20" y="30"/>
                    </a:lnTo>
                    <a:lnTo>
                      <a:pt x="16" y="28"/>
                    </a:lnTo>
                    <a:lnTo>
                      <a:pt x="14" y="26"/>
                    </a:lnTo>
                    <a:lnTo>
                      <a:pt x="10" y="26"/>
                    </a:lnTo>
                    <a:lnTo>
                      <a:pt x="6" y="24"/>
                    </a:lnTo>
                    <a:lnTo>
                      <a:pt x="4" y="24"/>
                    </a:lnTo>
                    <a:lnTo>
                      <a:pt x="2" y="22"/>
                    </a:lnTo>
                    <a:lnTo>
                      <a:pt x="0" y="20"/>
                    </a:lnTo>
                    <a:lnTo>
                      <a:pt x="0" y="16"/>
                    </a:lnTo>
                    <a:lnTo>
                      <a:pt x="4" y="14"/>
                    </a:lnTo>
                    <a:lnTo>
                      <a:pt x="10" y="12"/>
                    </a:lnTo>
                    <a:lnTo>
                      <a:pt x="16" y="14"/>
                    </a:lnTo>
                    <a:lnTo>
                      <a:pt x="20" y="16"/>
                    </a:lnTo>
                    <a:lnTo>
                      <a:pt x="20" y="8"/>
                    </a:lnTo>
                    <a:lnTo>
                      <a:pt x="20" y="0"/>
                    </a:lnTo>
                    <a:lnTo>
                      <a:pt x="34" y="0"/>
                    </a:lnTo>
                    <a:lnTo>
                      <a:pt x="44" y="6"/>
                    </a:lnTo>
                    <a:lnTo>
                      <a:pt x="54" y="18"/>
                    </a:lnTo>
                    <a:lnTo>
                      <a:pt x="56" y="22"/>
                    </a:lnTo>
                    <a:lnTo>
                      <a:pt x="56" y="24"/>
                    </a:lnTo>
                    <a:lnTo>
                      <a:pt x="56" y="26"/>
                    </a:lnTo>
                    <a:lnTo>
                      <a:pt x="56" y="28"/>
                    </a:lnTo>
                    <a:lnTo>
                      <a:pt x="54" y="28"/>
                    </a:lnTo>
                    <a:lnTo>
                      <a:pt x="52" y="30"/>
                    </a:lnTo>
                    <a:lnTo>
                      <a:pt x="52" y="32"/>
                    </a:lnTo>
                    <a:lnTo>
                      <a:pt x="50" y="36"/>
                    </a:lnTo>
                    <a:lnTo>
                      <a:pt x="52" y="36"/>
                    </a:lnTo>
                    <a:lnTo>
                      <a:pt x="54" y="38"/>
                    </a:lnTo>
                    <a:lnTo>
                      <a:pt x="56" y="38"/>
                    </a:lnTo>
                    <a:lnTo>
                      <a:pt x="56" y="40"/>
                    </a:lnTo>
                    <a:lnTo>
                      <a:pt x="56" y="30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42" name="Freeform 14">
                <a:extLst>
                  <a:ext uri="{FF2B5EF4-FFF2-40B4-BE49-F238E27FC236}">
                    <a16:creationId xmlns:a16="http://schemas.microsoft.com/office/drawing/2014/main" id="{87CF9547-C745-0220-47CD-E9D27C8278C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956" y="382"/>
                <a:ext cx="56" cy="50"/>
              </a:xfrm>
              <a:custGeom>
                <a:avLst/>
                <a:gdLst>
                  <a:gd name="T0" fmla="*/ 56 w 56"/>
                  <a:gd name="T1" fmla="*/ 30 h 50"/>
                  <a:gd name="T2" fmla="*/ 54 w 56"/>
                  <a:gd name="T3" fmla="*/ 30 h 50"/>
                  <a:gd name="T4" fmla="*/ 50 w 56"/>
                  <a:gd name="T5" fmla="*/ 32 h 50"/>
                  <a:gd name="T6" fmla="*/ 50 w 56"/>
                  <a:gd name="T7" fmla="*/ 34 h 50"/>
                  <a:gd name="T8" fmla="*/ 48 w 56"/>
                  <a:gd name="T9" fmla="*/ 36 h 50"/>
                  <a:gd name="T10" fmla="*/ 48 w 56"/>
                  <a:gd name="T11" fmla="*/ 40 h 50"/>
                  <a:gd name="T12" fmla="*/ 48 w 56"/>
                  <a:gd name="T13" fmla="*/ 42 h 50"/>
                  <a:gd name="T14" fmla="*/ 46 w 56"/>
                  <a:gd name="T15" fmla="*/ 46 h 50"/>
                  <a:gd name="T16" fmla="*/ 46 w 56"/>
                  <a:gd name="T17" fmla="*/ 48 h 50"/>
                  <a:gd name="T18" fmla="*/ 44 w 56"/>
                  <a:gd name="T19" fmla="*/ 50 h 50"/>
                  <a:gd name="T20" fmla="*/ 40 w 56"/>
                  <a:gd name="T21" fmla="*/ 50 h 50"/>
                  <a:gd name="T22" fmla="*/ 38 w 56"/>
                  <a:gd name="T23" fmla="*/ 48 h 50"/>
                  <a:gd name="T24" fmla="*/ 32 w 56"/>
                  <a:gd name="T25" fmla="*/ 46 h 50"/>
                  <a:gd name="T26" fmla="*/ 28 w 56"/>
                  <a:gd name="T27" fmla="*/ 44 h 50"/>
                  <a:gd name="T28" fmla="*/ 24 w 56"/>
                  <a:gd name="T29" fmla="*/ 40 h 50"/>
                  <a:gd name="T30" fmla="*/ 22 w 56"/>
                  <a:gd name="T31" fmla="*/ 34 h 50"/>
                  <a:gd name="T32" fmla="*/ 20 w 56"/>
                  <a:gd name="T33" fmla="*/ 30 h 50"/>
                  <a:gd name="T34" fmla="*/ 16 w 56"/>
                  <a:gd name="T35" fmla="*/ 28 h 50"/>
                  <a:gd name="T36" fmla="*/ 14 w 56"/>
                  <a:gd name="T37" fmla="*/ 26 h 50"/>
                  <a:gd name="T38" fmla="*/ 10 w 56"/>
                  <a:gd name="T39" fmla="*/ 26 h 50"/>
                  <a:gd name="T40" fmla="*/ 6 w 56"/>
                  <a:gd name="T41" fmla="*/ 24 h 50"/>
                  <a:gd name="T42" fmla="*/ 4 w 56"/>
                  <a:gd name="T43" fmla="*/ 24 h 50"/>
                  <a:gd name="T44" fmla="*/ 2 w 56"/>
                  <a:gd name="T45" fmla="*/ 22 h 50"/>
                  <a:gd name="T46" fmla="*/ 0 w 56"/>
                  <a:gd name="T47" fmla="*/ 20 h 50"/>
                  <a:gd name="T48" fmla="*/ 0 w 56"/>
                  <a:gd name="T49" fmla="*/ 16 h 50"/>
                  <a:gd name="T50" fmla="*/ 4 w 56"/>
                  <a:gd name="T51" fmla="*/ 14 h 50"/>
                  <a:gd name="T52" fmla="*/ 10 w 56"/>
                  <a:gd name="T53" fmla="*/ 12 h 50"/>
                  <a:gd name="T54" fmla="*/ 16 w 56"/>
                  <a:gd name="T55" fmla="*/ 14 h 50"/>
                  <a:gd name="T56" fmla="*/ 20 w 56"/>
                  <a:gd name="T57" fmla="*/ 16 h 50"/>
                  <a:gd name="T58" fmla="*/ 20 w 56"/>
                  <a:gd name="T59" fmla="*/ 8 h 50"/>
                  <a:gd name="T60" fmla="*/ 20 w 56"/>
                  <a:gd name="T61" fmla="*/ 0 h 50"/>
                  <a:gd name="T62" fmla="*/ 34 w 56"/>
                  <a:gd name="T63" fmla="*/ 0 h 50"/>
                  <a:gd name="T64" fmla="*/ 44 w 56"/>
                  <a:gd name="T65" fmla="*/ 6 h 50"/>
                  <a:gd name="T66" fmla="*/ 54 w 56"/>
                  <a:gd name="T67" fmla="*/ 18 h 50"/>
                  <a:gd name="T68" fmla="*/ 56 w 56"/>
                  <a:gd name="T69" fmla="*/ 22 h 50"/>
                  <a:gd name="T70" fmla="*/ 56 w 56"/>
                  <a:gd name="T71" fmla="*/ 24 h 50"/>
                  <a:gd name="T72" fmla="*/ 56 w 56"/>
                  <a:gd name="T73" fmla="*/ 26 h 50"/>
                  <a:gd name="T74" fmla="*/ 56 w 56"/>
                  <a:gd name="T75" fmla="*/ 28 h 50"/>
                  <a:gd name="T76" fmla="*/ 54 w 56"/>
                  <a:gd name="T77" fmla="*/ 28 h 50"/>
                  <a:gd name="T78" fmla="*/ 52 w 56"/>
                  <a:gd name="T79" fmla="*/ 30 h 50"/>
                  <a:gd name="T80" fmla="*/ 52 w 56"/>
                  <a:gd name="T81" fmla="*/ 32 h 50"/>
                  <a:gd name="T82" fmla="*/ 50 w 56"/>
                  <a:gd name="T83" fmla="*/ 36 h 50"/>
                  <a:gd name="T84" fmla="*/ 52 w 56"/>
                  <a:gd name="T85" fmla="*/ 36 h 50"/>
                  <a:gd name="T86" fmla="*/ 54 w 56"/>
                  <a:gd name="T87" fmla="*/ 38 h 50"/>
                  <a:gd name="T88" fmla="*/ 56 w 56"/>
                  <a:gd name="T89" fmla="*/ 38 h 50"/>
                  <a:gd name="T90" fmla="*/ 56 w 56"/>
                  <a:gd name="T91" fmla="*/ 4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56" h="50">
                    <a:moveTo>
                      <a:pt x="56" y="30"/>
                    </a:moveTo>
                    <a:lnTo>
                      <a:pt x="54" y="30"/>
                    </a:lnTo>
                    <a:lnTo>
                      <a:pt x="50" y="32"/>
                    </a:lnTo>
                    <a:lnTo>
                      <a:pt x="50" y="34"/>
                    </a:lnTo>
                    <a:lnTo>
                      <a:pt x="48" y="36"/>
                    </a:lnTo>
                    <a:lnTo>
                      <a:pt x="48" y="40"/>
                    </a:lnTo>
                    <a:lnTo>
                      <a:pt x="48" y="42"/>
                    </a:lnTo>
                    <a:lnTo>
                      <a:pt x="46" y="46"/>
                    </a:lnTo>
                    <a:lnTo>
                      <a:pt x="46" y="48"/>
                    </a:lnTo>
                    <a:lnTo>
                      <a:pt x="44" y="50"/>
                    </a:lnTo>
                    <a:lnTo>
                      <a:pt x="40" y="50"/>
                    </a:lnTo>
                    <a:lnTo>
                      <a:pt x="38" y="48"/>
                    </a:lnTo>
                    <a:lnTo>
                      <a:pt x="32" y="46"/>
                    </a:lnTo>
                    <a:lnTo>
                      <a:pt x="28" y="44"/>
                    </a:lnTo>
                    <a:lnTo>
                      <a:pt x="24" y="40"/>
                    </a:lnTo>
                    <a:lnTo>
                      <a:pt x="22" y="34"/>
                    </a:lnTo>
                    <a:lnTo>
                      <a:pt x="20" y="30"/>
                    </a:lnTo>
                    <a:lnTo>
                      <a:pt x="16" y="28"/>
                    </a:lnTo>
                    <a:lnTo>
                      <a:pt x="14" y="26"/>
                    </a:lnTo>
                    <a:lnTo>
                      <a:pt x="10" y="26"/>
                    </a:lnTo>
                    <a:lnTo>
                      <a:pt x="6" y="24"/>
                    </a:lnTo>
                    <a:lnTo>
                      <a:pt x="4" y="24"/>
                    </a:lnTo>
                    <a:lnTo>
                      <a:pt x="2" y="22"/>
                    </a:lnTo>
                    <a:lnTo>
                      <a:pt x="0" y="20"/>
                    </a:lnTo>
                    <a:lnTo>
                      <a:pt x="0" y="16"/>
                    </a:lnTo>
                    <a:lnTo>
                      <a:pt x="4" y="14"/>
                    </a:lnTo>
                    <a:lnTo>
                      <a:pt x="10" y="12"/>
                    </a:lnTo>
                    <a:lnTo>
                      <a:pt x="16" y="14"/>
                    </a:lnTo>
                    <a:lnTo>
                      <a:pt x="20" y="16"/>
                    </a:lnTo>
                    <a:lnTo>
                      <a:pt x="20" y="8"/>
                    </a:lnTo>
                    <a:lnTo>
                      <a:pt x="20" y="0"/>
                    </a:lnTo>
                    <a:lnTo>
                      <a:pt x="34" y="0"/>
                    </a:lnTo>
                    <a:lnTo>
                      <a:pt x="44" y="6"/>
                    </a:lnTo>
                    <a:lnTo>
                      <a:pt x="54" y="18"/>
                    </a:lnTo>
                    <a:lnTo>
                      <a:pt x="56" y="22"/>
                    </a:lnTo>
                    <a:lnTo>
                      <a:pt x="56" y="24"/>
                    </a:lnTo>
                    <a:lnTo>
                      <a:pt x="56" y="26"/>
                    </a:lnTo>
                    <a:lnTo>
                      <a:pt x="56" y="28"/>
                    </a:lnTo>
                    <a:lnTo>
                      <a:pt x="54" y="28"/>
                    </a:lnTo>
                    <a:lnTo>
                      <a:pt x="52" y="30"/>
                    </a:lnTo>
                    <a:lnTo>
                      <a:pt x="52" y="32"/>
                    </a:lnTo>
                    <a:lnTo>
                      <a:pt x="50" y="36"/>
                    </a:lnTo>
                    <a:lnTo>
                      <a:pt x="52" y="36"/>
                    </a:lnTo>
                    <a:lnTo>
                      <a:pt x="54" y="38"/>
                    </a:lnTo>
                    <a:lnTo>
                      <a:pt x="56" y="38"/>
                    </a:lnTo>
                    <a:lnTo>
                      <a:pt x="56" y="40"/>
                    </a:lnTo>
                  </a:path>
                </a:pathLst>
              </a:custGeom>
              <a:solidFill>
                <a:srgbClr val="EAEAEA">
                  <a:alpha val="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43" name="Freeform 15">
                <a:extLst>
                  <a:ext uri="{FF2B5EF4-FFF2-40B4-BE49-F238E27FC236}">
                    <a16:creationId xmlns:a16="http://schemas.microsoft.com/office/drawing/2014/main" id="{1D4DAFA7-4BD1-5FB5-1D66-5BBFF7E1477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778" y="292"/>
                <a:ext cx="158" cy="84"/>
              </a:xfrm>
              <a:custGeom>
                <a:avLst/>
                <a:gdLst>
                  <a:gd name="T0" fmla="*/ 152 w 158"/>
                  <a:gd name="T1" fmla="*/ 70 h 84"/>
                  <a:gd name="T2" fmla="*/ 134 w 158"/>
                  <a:gd name="T3" fmla="*/ 70 h 84"/>
                  <a:gd name="T4" fmla="*/ 116 w 158"/>
                  <a:gd name="T5" fmla="*/ 70 h 84"/>
                  <a:gd name="T6" fmla="*/ 102 w 158"/>
                  <a:gd name="T7" fmla="*/ 80 h 84"/>
                  <a:gd name="T8" fmla="*/ 84 w 158"/>
                  <a:gd name="T9" fmla="*/ 84 h 84"/>
                  <a:gd name="T10" fmla="*/ 80 w 158"/>
                  <a:gd name="T11" fmla="*/ 74 h 84"/>
                  <a:gd name="T12" fmla="*/ 90 w 158"/>
                  <a:gd name="T13" fmla="*/ 70 h 84"/>
                  <a:gd name="T14" fmla="*/ 98 w 158"/>
                  <a:gd name="T15" fmla="*/ 68 h 84"/>
                  <a:gd name="T16" fmla="*/ 80 w 158"/>
                  <a:gd name="T17" fmla="*/ 66 h 84"/>
                  <a:gd name="T18" fmla="*/ 70 w 158"/>
                  <a:gd name="T19" fmla="*/ 66 h 84"/>
                  <a:gd name="T20" fmla="*/ 62 w 158"/>
                  <a:gd name="T21" fmla="*/ 66 h 84"/>
                  <a:gd name="T22" fmla="*/ 54 w 158"/>
                  <a:gd name="T23" fmla="*/ 64 h 84"/>
                  <a:gd name="T24" fmla="*/ 54 w 158"/>
                  <a:gd name="T25" fmla="*/ 58 h 84"/>
                  <a:gd name="T26" fmla="*/ 60 w 158"/>
                  <a:gd name="T27" fmla="*/ 52 h 84"/>
                  <a:gd name="T28" fmla="*/ 68 w 158"/>
                  <a:gd name="T29" fmla="*/ 50 h 84"/>
                  <a:gd name="T30" fmla="*/ 48 w 158"/>
                  <a:gd name="T31" fmla="*/ 36 h 84"/>
                  <a:gd name="T32" fmla="*/ 28 w 158"/>
                  <a:gd name="T33" fmla="*/ 44 h 84"/>
                  <a:gd name="T34" fmla="*/ 12 w 158"/>
                  <a:gd name="T35" fmla="*/ 48 h 84"/>
                  <a:gd name="T36" fmla="*/ 0 w 158"/>
                  <a:gd name="T37" fmla="*/ 34 h 84"/>
                  <a:gd name="T38" fmla="*/ 12 w 158"/>
                  <a:gd name="T39" fmla="*/ 24 h 84"/>
                  <a:gd name="T40" fmla="*/ 34 w 158"/>
                  <a:gd name="T41" fmla="*/ 20 h 84"/>
                  <a:gd name="T42" fmla="*/ 46 w 158"/>
                  <a:gd name="T43" fmla="*/ 16 h 84"/>
                  <a:gd name="T44" fmla="*/ 52 w 158"/>
                  <a:gd name="T45" fmla="*/ 12 h 84"/>
                  <a:gd name="T46" fmla="*/ 58 w 158"/>
                  <a:gd name="T47" fmla="*/ 12 h 84"/>
                  <a:gd name="T48" fmla="*/ 64 w 158"/>
                  <a:gd name="T49" fmla="*/ 20 h 84"/>
                  <a:gd name="T50" fmla="*/ 66 w 158"/>
                  <a:gd name="T51" fmla="*/ 28 h 84"/>
                  <a:gd name="T52" fmla="*/ 62 w 158"/>
                  <a:gd name="T53" fmla="*/ 36 h 84"/>
                  <a:gd name="T54" fmla="*/ 82 w 158"/>
                  <a:gd name="T55" fmla="*/ 46 h 84"/>
                  <a:gd name="T56" fmla="*/ 112 w 158"/>
                  <a:gd name="T57" fmla="*/ 54 h 84"/>
                  <a:gd name="T58" fmla="*/ 128 w 158"/>
                  <a:gd name="T59" fmla="*/ 50 h 84"/>
                  <a:gd name="T60" fmla="*/ 108 w 158"/>
                  <a:gd name="T61" fmla="*/ 36 h 84"/>
                  <a:gd name="T62" fmla="*/ 92 w 158"/>
                  <a:gd name="T63" fmla="*/ 34 h 84"/>
                  <a:gd name="T64" fmla="*/ 86 w 158"/>
                  <a:gd name="T65" fmla="*/ 34 h 84"/>
                  <a:gd name="T66" fmla="*/ 80 w 158"/>
                  <a:gd name="T67" fmla="*/ 32 h 84"/>
                  <a:gd name="T68" fmla="*/ 80 w 158"/>
                  <a:gd name="T69" fmla="*/ 26 h 84"/>
                  <a:gd name="T70" fmla="*/ 86 w 158"/>
                  <a:gd name="T71" fmla="*/ 20 h 84"/>
                  <a:gd name="T72" fmla="*/ 92 w 158"/>
                  <a:gd name="T73" fmla="*/ 18 h 84"/>
                  <a:gd name="T74" fmla="*/ 98 w 158"/>
                  <a:gd name="T75" fmla="*/ 14 h 84"/>
                  <a:gd name="T76" fmla="*/ 84 w 158"/>
                  <a:gd name="T77" fmla="*/ 8 h 84"/>
                  <a:gd name="T78" fmla="*/ 108 w 158"/>
                  <a:gd name="T79" fmla="*/ 0 h 84"/>
                  <a:gd name="T80" fmla="*/ 122 w 158"/>
                  <a:gd name="T81" fmla="*/ 10 h 84"/>
                  <a:gd name="T82" fmla="*/ 122 w 158"/>
                  <a:gd name="T83" fmla="*/ 16 h 84"/>
                  <a:gd name="T84" fmla="*/ 120 w 158"/>
                  <a:gd name="T85" fmla="*/ 18 h 84"/>
                  <a:gd name="T86" fmla="*/ 118 w 158"/>
                  <a:gd name="T87" fmla="*/ 24 h 84"/>
                  <a:gd name="T88" fmla="*/ 120 w 158"/>
                  <a:gd name="T89" fmla="*/ 32 h 84"/>
                  <a:gd name="T90" fmla="*/ 128 w 158"/>
                  <a:gd name="T91" fmla="*/ 42 h 84"/>
                  <a:gd name="T92" fmla="*/ 134 w 158"/>
                  <a:gd name="T93" fmla="*/ 50 h 84"/>
                  <a:gd name="T94" fmla="*/ 138 w 158"/>
                  <a:gd name="T95" fmla="*/ 56 h 84"/>
                  <a:gd name="T96" fmla="*/ 142 w 158"/>
                  <a:gd name="T97" fmla="*/ 58 h 84"/>
                  <a:gd name="T98" fmla="*/ 150 w 158"/>
                  <a:gd name="T99" fmla="*/ 54 h 84"/>
                  <a:gd name="T100" fmla="*/ 156 w 158"/>
                  <a:gd name="T101" fmla="*/ 64 h 84"/>
                  <a:gd name="T102" fmla="*/ 158 w 158"/>
                  <a:gd name="T103" fmla="*/ 6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58" h="84">
                    <a:moveTo>
                      <a:pt x="158" y="64"/>
                    </a:moveTo>
                    <a:lnTo>
                      <a:pt x="152" y="70"/>
                    </a:lnTo>
                    <a:lnTo>
                      <a:pt x="144" y="70"/>
                    </a:lnTo>
                    <a:lnTo>
                      <a:pt x="134" y="70"/>
                    </a:lnTo>
                    <a:lnTo>
                      <a:pt x="124" y="70"/>
                    </a:lnTo>
                    <a:lnTo>
                      <a:pt x="116" y="70"/>
                    </a:lnTo>
                    <a:lnTo>
                      <a:pt x="110" y="74"/>
                    </a:lnTo>
                    <a:lnTo>
                      <a:pt x="102" y="80"/>
                    </a:lnTo>
                    <a:lnTo>
                      <a:pt x="92" y="84"/>
                    </a:lnTo>
                    <a:lnTo>
                      <a:pt x="84" y="84"/>
                    </a:lnTo>
                    <a:lnTo>
                      <a:pt x="78" y="78"/>
                    </a:lnTo>
                    <a:lnTo>
                      <a:pt x="80" y="74"/>
                    </a:lnTo>
                    <a:lnTo>
                      <a:pt x="84" y="70"/>
                    </a:lnTo>
                    <a:lnTo>
                      <a:pt x="90" y="70"/>
                    </a:lnTo>
                    <a:lnTo>
                      <a:pt x="94" y="68"/>
                    </a:lnTo>
                    <a:lnTo>
                      <a:pt x="98" y="68"/>
                    </a:lnTo>
                    <a:lnTo>
                      <a:pt x="90" y="66"/>
                    </a:lnTo>
                    <a:lnTo>
                      <a:pt x="80" y="66"/>
                    </a:lnTo>
                    <a:lnTo>
                      <a:pt x="76" y="66"/>
                    </a:lnTo>
                    <a:lnTo>
                      <a:pt x="70" y="66"/>
                    </a:lnTo>
                    <a:lnTo>
                      <a:pt x="66" y="66"/>
                    </a:lnTo>
                    <a:lnTo>
                      <a:pt x="62" y="66"/>
                    </a:lnTo>
                    <a:lnTo>
                      <a:pt x="58" y="66"/>
                    </a:lnTo>
                    <a:lnTo>
                      <a:pt x="54" y="64"/>
                    </a:lnTo>
                    <a:lnTo>
                      <a:pt x="54" y="60"/>
                    </a:lnTo>
                    <a:lnTo>
                      <a:pt x="54" y="58"/>
                    </a:lnTo>
                    <a:lnTo>
                      <a:pt x="56" y="56"/>
                    </a:lnTo>
                    <a:lnTo>
                      <a:pt x="60" y="52"/>
                    </a:lnTo>
                    <a:lnTo>
                      <a:pt x="64" y="52"/>
                    </a:lnTo>
                    <a:lnTo>
                      <a:pt x="68" y="50"/>
                    </a:lnTo>
                    <a:lnTo>
                      <a:pt x="58" y="38"/>
                    </a:lnTo>
                    <a:lnTo>
                      <a:pt x="48" y="36"/>
                    </a:lnTo>
                    <a:lnTo>
                      <a:pt x="36" y="40"/>
                    </a:lnTo>
                    <a:lnTo>
                      <a:pt x="28" y="44"/>
                    </a:lnTo>
                    <a:lnTo>
                      <a:pt x="20" y="48"/>
                    </a:lnTo>
                    <a:lnTo>
                      <a:pt x="12" y="48"/>
                    </a:lnTo>
                    <a:lnTo>
                      <a:pt x="2" y="44"/>
                    </a:lnTo>
                    <a:lnTo>
                      <a:pt x="0" y="34"/>
                    </a:lnTo>
                    <a:lnTo>
                      <a:pt x="2" y="28"/>
                    </a:lnTo>
                    <a:lnTo>
                      <a:pt x="12" y="24"/>
                    </a:lnTo>
                    <a:lnTo>
                      <a:pt x="22" y="22"/>
                    </a:lnTo>
                    <a:lnTo>
                      <a:pt x="34" y="20"/>
                    </a:lnTo>
                    <a:lnTo>
                      <a:pt x="40" y="18"/>
                    </a:lnTo>
                    <a:lnTo>
                      <a:pt x="46" y="16"/>
                    </a:lnTo>
                    <a:lnTo>
                      <a:pt x="50" y="14"/>
                    </a:lnTo>
                    <a:lnTo>
                      <a:pt x="52" y="12"/>
                    </a:lnTo>
                    <a:lnTo>
                      <a:pt x="56" y="12"/>
                    </a:lnTo>
                    <a:lnTo>
                      <a:pt x="58" y="12"/>
                    </a:lnTo>
                    <a:lnTo>
                      <a:pt x="62" y="14"/>
                    </a:lnTo>
                    <a:lnTo>
                      <a:pt x="64" y="20"/>
                    </a:lnTo>
                    <a:lnTo>
                      <a:pt x="66" y="24"/>
                    </a:lnTo>
                    <a:lnTo>
                      <a:pt x="66" y="28"/>
                    </a:lnTo>
                    <a:lnTo>
                      <a:pt x="64" y="32"/>
                    </a:lnTo>
                    <a:lnTo>
                      <a:pt x="62" y="36"/>
                    </a:lnTo>
                    <a:lnTo>
                      <a:pt x="70" y="40"/>
                    </a:lnTo>
                    <a:lnTo>
                      <a:pt x="82" y="46"/>
                    </a:lnTo>
                    <a:lnTo>
                      <a:pt x="98" y="50"/>
                    </a:lnTo>
                    <a:lnTo>
                      <a:pt x="112" y="54"/>
                    </a:lnTo>
                    <a:lnTo>
                      <a:pt x="122" y="54"/>
                    </a:lnTo>
                    <a:lnTo>
                      <a:pt x="128" y="50"/>
                    </a:lnTo>
                    <a:lnTo>
                      <a:pt x="118" y="42"/>
                    </a:lnTo>
                    <a:lnTo>
                      <a:pt x="108" y="36"/>
                    </a:lnTo>
                    <a:lnTo>
                      <a:pt x="96" y="34"/>
                    </a:lnTo>
                    <a:lnTo>
                      <a:pt x="92" y="34"/>
                    </a:lnTo>
                    <a:lnTo>
                      <a:pt x="88" y="34"/>
                    </a:lnTo>
                    <a:lnTo>
                      <a:pt x="86" y="34"/>
                    </a:lnTo>
                    <a:lnTo>
                      <a:pt x="82" y="32"/>
                    </a:lnTo>
                    <a:lnTo>
                      <a:pt x="80" y="32"/>
                    </a:lnTo>
                    <a:lnTo>
                      <a:pt x="80" y="28"/>
                    </a:lnTo>
                    <a:lnTo>
                      <a:pt x="80" y="26"/>
                    </a:lnTo>
                    <a:lnTo>
                      <a:pt x="82" y="22"/>
                    </a:lnTo>
                    <a:lnTo>
                      <a:pt x="86" y="20"/>
                    </a:lnTo>
                    <a:lnTo>
                      <a:pt x="88" y="20"/>
                    </a:lnTo>
                    <a:lnTo>
                      <a:pt x="92" y="18"/>
                    </a:lnTo>
                    <a:lnTo>
                      <a:pt x="96" y="18"/>
                    </a:lnTo>
                    <a:lnTo>
                      <a:pt x="98" y="14"/>
                    </a:lnTo>
                    <a:lnTo>
                      <a:pt x="90" y="12"/>
                    </a:lnTo>
                    <a:lnTo>
                      <a:pt x="84" y="8"/>
                    </a:lnTo>
                    <a:lnTo>
                      <a:pt x="96" y="0"/>
                    </a:lnTo>
                    <a:lnTo>
                      <a:pt x="108" y="0"/>
                    </a:lnTo>
                    <a:lnTo>
                      <a:pt x="120" y="6"/>
                    </a:lnTo>
                    <a:lnTo>
                      <a:pt x="122" y="10"/>
                    </a:lnTo>
                    <a:lnTo>
                      <a:pt x="122" y="12"/>
                    </a:lnTo>
                    <a:lnTo>
                      <a:pt x="122" y="16"/>
                    </a:lnTo>
                    <a:lnTo>
                      <a:pt x="122" y="18"/>
                    </a:lnTo>
                    <a:lnTo>
                      <a:pt x="120" y="18"/>
                    </a:lnTo>
                    <a:lnTo>
                      <a:pt x="118" y="22"/>
                    </a:lnTo>
                    <a:lnTo>
                      <a:pt x="118" y="24"/>
                    </a:lnTo>
                    <a:lnTo>
                      <a:pt x="118" y="28"/>
                    </a:lnTo>
                    <a:lnTo>
                      <a:pt x="120" y="32"/>
                    </a:lnTo>
                    <a:lnTo>
                      <a:pt x="124" y="38"/>
                    </a:lnTo>
                    <a:lnTo>
                      <a:pt x="128" y="42"/>
                    </a:lnTo>
                    <a:lnTo>
                      <a:pt x="132" y="46"/>
                    </a:lnTo>
                    <a:lnTo>
                      <a:pt x="134" y="50"/>
                    </a:lnTo>
                    <a:lnTo>
                      <a:pt x="136" y="52"/>
                    </a:lnTo>
                    <a:lnTo>
                      <a:pt x="138" y="56"/>
                    </a:lnTo>
                    <a:lnTo>
                      <a:pt x="140" y="58"/>
                    </a:lnTo>
                    <a:lnTo>
                      <a:pt x="142" y="58"/>
                    </a:lnTo>
                    <a:lnTo>
                      <a:pt x="146" y="58"/>
                    </a:lnTo>
                    <a:lnTo>
                      <a:pt x="150" y="54"/>
                    </a:lnTo>
                    <a:lnTo>
                      <a:pt x="152" y="58"/>
                    </a:lnTo>
                    <a:lnTo>
                      <a:pt x="156" y="64"/>
                    </a:lnTo>
                    <a:lnTo>
                      <a:pt x="158" y="66"/>
                    </a:lnTo>
                    <a:lnTo>
                      <a:pt x="158" y="64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44" name="Freeform 16">
                <a:extLst>
                  <a:ext uri="{FF2B5EF4-FFF2-40B4-BE49-F238E27FC236}">
                    <a16:creationId xmlns:a16="http://schemas.microsoft.com/office/drawing/2014/main" id="{CD8DAF29-725D-D3C3-BC6E-F46449B6FAD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778" y="292"/>
                <a:ext cx="158" cy="84"/>
              </a:xfrm>
              <a:custGeom>
                <a:avLst/>
                <a:gdLst>
                  <a:gd name="T0" fmla="*/ 152 w 158"/>
                  <a:gd name="T1" fmla="*/ 70 h 84"/>
                  <a:gd name="T2" fmla="*/ 134 w 158"/>
                  <a:gd name="T3" fmla="*/ 70 h 84"/>
                  <a:gd name="T4" fmla="*/ 116 w 158"/>
                  <a:gd name="T5" fmla="*/ 70 h 84"/>
                  <a:gd name="T6" fmla="*/ 102 w 158"/>
                  <a:gd name="T7" fmla="*/ 80 h 84"/>
                  <a:gd name="T8" fmla="*/ 84 w 158"/>
                  <a:gd name="T9" fmla="*/ 84 h 84"/>
                  <a:gd name="T10" fmla="*/ 80 w 158"/>
                  <a:gd name="T11" fmla="*/ 74 h 84"/>
                  <a:gd name="T12" fmla="*/ 90 w 158"/>
                  <a:gd name="T13" fmla="*/ 70 h 84"/>
                  <a:gd name="T14" fmla="*/ 98 w 158"/>
                  <a:gd name="T15" fmla="*/ 68 h 84"/>
                  <a:gd name="T16" fmla="*/ 80 w 158"/>
                  <a:gd name="T17" fmla="*/ 66 h 84"/>
                  <a:gd name="T18" fmla="*/ 70 w 158"/>
                  <a:gd name="T19" fmla="*/ 66 h 84"/>
                  <a:gd name="T20" fmla="*/ 62 w 158"/>
                  <a:gd name="T21" fmla="*/ 66 h 84"/>
                  <a:gd name="T22" fmla="*/ 54 w 158"/>
                  <a:gd name="T23" fmla="*/ 64 h 84"/>
                  <a:gd name="T24" fmla="*/ 54 w 158"/>
                  <a:gd name="T25" fmla="*/ 58 h 84"/>
                  <a:gd name="T26" fmla="*/ 60 w 158"/>
                  <a:gd name="T27" fmla="*/ 52 h 84"/>
                  <a:gd name="T28" fmla="*/ 68 w 158"/>
                  <a:gd name="T29" fmla="*/ 50 h 84"/>
                  <a:gd name="T30" fmla="*/ 48 w 158"/>
                  <a:gd name="T31" fmla="*/ 36 h 84"/>
                  <a:gd name="T32" fmla="*/ 28 w 158"/>
                  <a:gd name="T33" fmla="*/ 44 h 84"/>
                  <a:gd name="T34" fmla="*/ 12 w 158"/>
                  <a:gd name="T35" fmla="*/ 48 h 84"/>
                  <a:gd name="T36" fmla="*/ 0 w 158"/>
                  <a:gd name="T37" fmla="*/ 34 h 84"/>
                  <a:gd name="T38" fmla="*/ 12 w 158"/>
                  <a:gd name="T39" fmla="*/ 24 h 84"/>
                  <a:gd name="T40" fmla="*/ 34 w 158"/>
                  <a:gd name="T41" fmla="*/ 20 h 84"/>
                  <a:gd name="T42" fmla="*/ 46 w 158"/>
                  <a:gd name="T43" fmla="*/ 16 h 84"/>
                  <a:gd name="T44" fmla="*/ 52 w 158"/>
                  <a:gd name="T45" fmla="*/ 12 h 84"/>
                  <a:gd name="T46" fmla="*/ 58 w 158"/>
                  <a:gd name="T47" fmla="*/ 12 h 84"/>
                  <a:gd name="T48" fmla="*/ 64 w 158"/>
                  <a:gd name="T49" fmla="*/ 20 h 84"/>
                  <a:gd name="T50" fmla="*/ 66 w 158"/>
                  <a:gd name="T51" fmla="*/ 28 h 84"/>
                  <a:gd name="T52" fmla="*/ 62 w 158"/>
                  <a:gd name="T53" fmla="*/ 36 h 84"/>
                  <a:gd name="T54" fmla="*/ 82 w 158"/>
                  <a:gd name="T55" fmla="*/ 46 h 84"/>
                  <a:gd name="T56" fmla="*/ 112 w 158"/>
                  <a:gd name="T57" fmla="*/ 54 h 84"/>
                  <a:gd name="T58" fmla="*/ 128 w 158"/>
                  <a:gd name="T59" fmla="*/ 50 h 84"/>
                  <a:gd name="T60" fmla="*/ 108 w 158"/>
                  <a:gd name="T61" fmla="*/ 36 h 84"/>
                  <a:gd name="T62" fmla="*/ 92 w 158"/>
                  <a:gd name="T63" fmla="*/ 34 h 84"/>
                  <a:gd name="T64" fmla="*/ 86 w 158"/>
                  <a:gd name="T65" fmla="*/ 34 h 84"/>
                  <a:gd name="T66" fmla="*/ 80 w 158"/>
                  <a:gd name="T67" fmla="*/ 32 h 84"/>
                  <a:gd name="T68" fmla="*/ 80 w 158"/>
                  <a:gd name="T69" fmla="*/ 26 h 84"/>
                  <a:gd name="T70" fmla="*/ 86 w 158"/>
                  <a:gd name="T71" fmla="*/ 20 h 84"/>
                  <a:gd name="T72" fmla="*/ 92 w 158"/>
                  <a:gd name="T73" fmla="*/ 18 h 84"/>
                  <a:gd name="T74" fmla="*/ 98 w 158"/>
                  <a:gd name="T75" fmla="*/ 14 h 84"/>
                  <a:gd name="T76" fmla="*/ 84 w 158"/>
                  <a:gd name="T77" fmla="*/ 8 h 84"/>
                  <a:gd name="T78" fmla="*/ 108 w 158"/>
                  <a:gd name="T79" fmla="*/ 0 h 84"/>
                  <a:gd name="T80" fmla="*/ 122 w 158"/>
                  <a:gd name="T81" fmla="*/ 10 h 84"/>
                  <a:gd name="T82" fmla="*/ 122 w 158"/>
                  <a:gd name="T83" fmla="*/ 16 h 84"/>
                  <a:gd name="T84" fmla="*/ 120 w 158"/>
                  <a:gd name="T85" fmla="*/ 18 h 84"/>
                  <a:gd name="T86" fmla="*/ 118 w 158"/>
                  <a:gd name="T87" fmla="*/ 24 h 84"/>
                  <a:gd name="T88" fmla="*/ 120 w 158"/>
                  <a:gd name="T89" fmla="*/ 32 h 84"/>
                  <a:gd name="T90" fmla="*/ 128 w 158"/>
                  <a:gd name="T91" fmla="*/ 42 h 84"/>
                  <a:gd name="T92" fmla="*/ 134 w 158"/>
                  <a:gd name="T93" fmla="*/ 50 h 84"/>
                  <a:gd name="T94" fmla="*/ 138 w 158"/>
                  <a:gd name="T95" fmla="*/ 56 h 84"/>
                  <a:gd name="T96" fmla="*/ 142 w 158"/>
                  <a:gd name="T97" fmla="*/ 58 h 84"/>
                  <a:gd name="T98" fmla="*/ 150 w 158"/>
                  <a:gd name="T99" fmla="*/ 54 h 84"/>
                  <a:gd name="T100" fmla="*/ 156 w 158"/>
                  <a:gd name="T101" fmla="*/ 6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58" h="84">
                    <a:moveTo>
                      <a:pt x="158" y="64"/>
                    </a:moveTo>
                    <a:lnTo>
                      <a:pt x="152" y="70"/>
                    </a:lnTo>
                    <a:lnTo>
                      <a:pt x="144" y="70"/>
                    </a:lnTo>
                    <a:lnTo>
                      <a:pt x="134" y="70"/>
                    </a:lnTo>
                    <a:lnTo>
                      <a:pt x="124" y="70"/>
                    </a:lnTo>
                    <a:lnTo>
                      <a:pt x="116" y="70"/>
                    </a:lnTo>
                    <a:lnTo>
                      <a:pt x="110" y="74"/>
                    </a:lnTo>
                    <a:lnTo>
                      <a:pt x="102" y="80"/>
                    </a:lnTo>
                    <a:lnTo>
                      <a:pt x="92" y="84"/>
                    </a:lnTo>
                    <a:lnTo>
                      <a:pt x="84" y="84"/>
                    </a:lnTo>
                    <a:lnTo>
                      <a:pt x="78" y="78"/>
                    </a:lnTo>
                    <a:lnTo>
                      <a:pt x="80" y="74"/>
                    </a:lnTo>
                    <a:lnTo>
                      <a:pt x="84" y="70"/>
                    </a:lnTo>
                    <a:lnTo>
                      <a:pt x="90" y="70"/>
                    </a:lnTo>
                    <a:lnTo>
                      <a:pt x="94" y="68"/>
                    </a:lnTo>
                    <a:lnTo>
                      <a:pt x="98" y="68"/>
                    </a:lnTo>
                    <a:lnTo>
                      <a:pt x="90" y="66"/>
                    </a:lnTo>
                    <a:lnTo>
                      <a:pt x="80" y="66"/>
                    </a:lnTo>
                    <a:lnTo>
                      <a:pt x="76" y="66"/>
                    </a:lnTo>
                    <a:lnTo>
                      <a:pt x="70" y="66"/>
                    </a:lnTo>
                    <a:lnTo>
                      <a:pt x="66" y="66"/>
                    </a:lnTo>
                    <a:lnTo>
                      <a:pt x="62" y="66"/>
                    </a:lnTo>
                    <a:lnTo>
                      <a:pt x="58" y="66"/>
                    </a:lnTo>
                    <a:lnTo>
                      <a:pt x="54" y="64"/>
                    </a:lnTo>
                    <a:lnTo>
                      <a:pt x="54" y="60"/>
                    </a:lnTo>
                    <a:lnTo>
                      <a:pt x="54" y="58"/>
                    </a:lnTo>
                    <a:lnTo>
                      <a:pt x="56" y="56"/>
                    </a:lnTo>
                    <a:lnTo>
                      <a:pt x="60" y="52"/>
                    </a:lnTo>
                    <a:lnTo>
                      <a:pt x="64" y="52"/>
                    </a:lnTo>
                    <a:lnTo>
                      <a:pt x="68" y="50"/>
                    </a:lnTo>
                    <a:lnTo>
                      <a:pt x="58" y="38"/>
                    </a:lnTo>
                    <a:lnTo>
                      <a:pt x="48" y="36"/>
                    </a:lnTo>
                    <a:lnTo>
                      <a:pt x="36" y="40"/>
                    </a:lnTo>
                    <a:lnTo>
                      <a:pt x="28" y="44"/>
                    </a:lnTo>
                    <a:lnTo>
                      <a:pt x="20" y="48"/>
                    </a:lnTo>
                    <a:lnTo>
                      <a:pt x="12" y="48"/>
                    </a:lnTo>
                    <a:lnTo>
                      <a:pt x="2" y="44"/>
                    </a:lnTo>
                    <a:lnTo>
                      <a:pt x="0" y="34"/>
                    </a:lnTo>
                    <a:lnTo>
                      <a:pt x="2" y="28"/>
                    </a:lnTo>
                    <a:lnTo>
                      <a:pt x="12" y="24"/>
                    </a:lnTo>
                    <a:lnTo>
                      <a:pt x="22" y="22"/>
                    </a:lnTo>
                    <a:lnTo>
                      <a:pt x="34" y="20"/>
                    </a:lnTo>
                    <a:lnTo>
                      <a:pt x="40" y="18"/>
                    </a:lnTo>
                    <a:lnTo>
                      <a:pt x="46" y="16"/>
                    </a:lnTo>
                    <a:lnTo>
                      <a:pt x="50" y="14"/>
                    </a:lnTo>
                    <a:lnTo>
                      <a:pt x="52" y="12"/>
                    </a:lnTo>
                    <a:lnTo>
                      <a:pt x="56" y="12"/>
                    </a:lnTo>
                    <a:lnTo>
                      <a:pt x="58" y="12"/>
                    </a:lnTo>
                    <a:lnTo>
                      <a:pt x="62" y="14"/>
                    </a:lnTo>
                    <a:lnTo>
                      <a:pt x="64" y="20"/>
                    </a:lnTo>
                    <a:lnTo>
                      <a:pt x="66" y="24"/>
                    </a:lnTo>
                    <a:lnTo>
                      <a:pt x="66" y="28"/>
                    </a:lnTo>
                    <a:lnTo>
                      <a:pt x="64" y="32"/>
                    </a:lnTo>
                    <a:lnTo>
                      <a:pt x="62" y="36"/>
                    </a:lnTo>
                    <a:lnTo>
                      <a:pt x="70" y="40"/>
                    </a:lnTo>
                    <a:lnTo>
                      <a:pt x="82" y="46"/>
                    </a:lnTo>
                    <a:lnTo>
                      <a:pt x="98" y="50"/>
                    </a:lnTo>
                    <a:lnTo>
                      <a:pt x="112" y="54"/>
                    </a:lnTo>
                    <a:lnTo>
                      <a:pt x="122" y="54"/>
                    </a:lnTo>
                    <a:lnTo>
                      <a:pt x="128" y="50"/>
                    </a:lnTo>
                    <a:lnTo>
                      <a:pt x="118" y="42"/>
                    </a:lnTo>
                    <a:lnTo>
                      <a:pt x="108" y="36"/>
                    </a:lnTo>
                    <a:lnTo>
                      <a:pt x="96" y="34"/>
                    </a:lnTo>
                    <a:lnTo>
                      <a:pt x="92" y="34"/>
                    </a:lnTo>
                    <a:lnTo>
                      <a:pt x="88" y="34"/>
                    </a:lnTo>
                    <a:lnTo>
                      <a:pt x="86" y="34"/>
                    </a:lnTo>
                    <a:lnTo>
                      <a:pt x="82" y="32"/>
                    </a:lnTo>
                    <a:lnTo>
                      <a:pt x="80" y="32"/>
                    </a:lnTo>
                    <a:lnTo>
                      <a:pt x="80" y="28"/>
                    </a:lnTo>
                    <a:lnTo>
                      <a:pt x="80" y="26"/>
                    </a:lnTo>
                    <a:lnTo>
                      <a:pt x="82" y="22"/>
                    </a:lnTo>
                    <a:lnTo>
                      <a:pt x="86" y="20"/>
                    </a:lnTo>
                    <a:lnTo>
                      <a:pt x="88" y="20"/>
                    </a:lnTo>
                    <a:lnTo>
                      <a:pt x="92" y="18"/>
                    </a:lnTo>
                    <a:lnTo>
                      <a:pt x="96" y="18"/>
                    </a:lnTo>
                    <a:lnTo>
                      <a:pt x="98" y="14"/>
                    </a:lnTo>
                    <a:lnTo>
                      <a:pt x="90" y="12"/>
                    </a:lnTo>
                    <a:lnTo>
                      <a:pt x="84" y="8"/>
                    </a:lnTo>
                    <a:lnTo>
                      <a:pt x="96" y="0"/>
                    </a:lnTo>
                    <a:lnTo>
                      <a:pt x="108" y="0"/>
                    </a:lnTo>
                    <a:lnTo>
                      <a:pt x="120" y="6"/>
                    </a:lnTo>
                    <a:lnTo>
                      <a:pt x="122" y="10"/>
                    </a:lnTo>
                    <a:lnTo>
                      <a:pt x="122" y="12"/>
                    </a:lnTo>
                    <a:lnTo>
                      <a:pt x="122" y="16"/>
                    </a:lnTo>
                    <a:lnTo>
                      <a:pt x="122" y="18"/>
                    </a:lnTo>
                    <a:lnTo>
                      <a:pt x="120" y="18"/>
                    </a:lnTo>
                    <a:lnTo>
                      <a:pt x="118" y="22"/>
                    </a:lnTo>
                    <a:lnTo>
                      <a:pt x="118" y="24"/>
                    </a:lnTo>
                    <a:lnTo>
                      <a:pt x="118" y="28"/>
                    </a:lnTo>
                    <a:lnTo>
                      <a:pt x="120" y="32"/>
                    </a:lnTo>
                    <a:lnTo>
                      <a:pt x="124" y="38"/>
                    </a:lnTo>
                    <a:lnTo>
                      <a:pt x="128" y="42"/>
                    </a:lnTo>
                    <a:lnTo>
                      <a:pt x="132" y="46"/>
                    </a:lnTo>
                    <a:lnTo>
                      <a:pt x="134" y="50"/>
                    </a:lnTo>
                    <a:lnTo>
                      <a:pt x="136" y="52"/>
                    </a:lnTo>
                    <a:lnTo>
                      <a:pt x="138" y="56"/>
                    </a:lnTo>
                    <a:lnTo>
                      <a:pt x="140" y="58"/>
                    </a:lnTo>
                    <a:lnTo>
                      <a:pt x="142" y="58"/>
                    </a:lnTo>
                    <a:lnTo>
                      <a:pt x="146" y="58"/>
                    </a:lnTo>
                    <a:lnTo>
                      <a:pt x="150" y="54"/>
                    </a:lnTo>
                    <a:lnTo>
                      <a:pt x="152" y="58"/>
                    </a:lnTo>
                    <a:lnTo>
                      <a:pt x="156" y="64"/>
                    </a:lnTo>
                    <a:lnTo>
                      <a:pt x="158" y="66"/>
                    </a:lnTo>
                  </a:path>
                </a:pathLst>
              </a:custGeom>
              <a:solidFill>
                <a:srgbClr val="EAEAEA">
                  <a:alpha val="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45" name="Freeform 17">
                <a:extLst>
                  <a:ext uri="{FF2B5EF4-FFF2-40B4-BE49-F238E27FC236}">
                    <a16:creationId xmlns:a16="http://schemas.microsoft.com/office/drawing/2014/main" id="{099A04ED-D3DA-C372-10DC-266F4C58A60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772" y="678"/>
                <a:ext cx="30" cy="58"/>
              </a:xfrm>
              <a:custGeom>
                <a:avLst/>
                <a:gdLst>
                  <a:gd name="T0" fmla="*/ 6 w 30"/>
                  <a:gd name="T1" fmla="*/ 56 h 58"/>
                  <a:gd name="T2" fmla="*/ 12 w 30"/>
                  <a:gd name="T3" fmla="*/ 58 h 58"/>
                  <a:gd name="T4" fmla="*/ 16 w 30"/>
                  <a:gd name="T5" fmla="*/ 56 h 58"/>
                  <a:gd name="T6" fmla="*/ 20 w 30"/>
                  <a:gd name="T7" fmla="*/ 54 h 58"/>
                  <a:gd name="T8" fmla="*/ 24 w 30"/>
                  <a:gd name="T9" fmla="*/ 50 h 58"/>
                  <a:gd name="T10" fmla="*/ 26 w 30"/>
                  <a:gd name="T11" fmla="*/ 46 h 58"/>
                  <a:gd name="T12" fmla="*/ 28 w 30"/>
                  <a:gd name="T13" fmla="*/ 40 h 58"/>
                  <a:gd name="T14" fmla="*/ 28 w 30"/>
                  <a:gd name="T15" fmla="*/ 36 h 58"/>
                  <a:gd name="T16" fmla="*/ 30 w 30"/>
                  <a:gd name="T17" fmla="*/ 30 h 58"/>
                  <a:gd name="T18" fmla="*/ 30 w 30"/>
                  <a:gd name="T19" fmla="*/ 24 h 58"/>
                  <a:gd name="T20" fmla="*/ 28 w 30"/>
                  <a:gd name="T21" fmla="*/ 20 h 58"/>
                  <a:gd name="T22" fmla="*/ 26 w 30"/>
                  <a:gd name="T23" fmla="*/ 16 h 58"/>
                  <a:gd name="T24" fmla="*/ 28 w 30"/>
                  <a:gd name="T25" fmla="*/ 10 h 58"/>
                  <a:gd name="T26" fmla="*/ 28 w 30"/>
                  <a:gd name="T27" fmla="*/ 2 h 58"/>
                  <a:gd name="T28" fmla="*/ 22 w 30"/>
                  <a:gd name="T29" fmla="*/ 0 h 58"/>
                  <a:gd name="T30" fmla="*/ 14 w 30"/>
                  <a:gd name="T31" fmla="*/ 0 h 58"/>
                  <a:gd name="T32" fmla="*/ 12 w 30"/>
                  <a:gd name="T33" fmla="*/ 10 h 58"/>
                  <a:gd name="T34" fmla="*/ 12 w 30"/>
                  <a:gd name="T35" fmla="*/ 22 h 58"/>
                  <a:gd name="T36" fmla="*/ 8 w 30"/>
                  <a:gd name="T37" fmla="*/ 22 h 58"/>
                  <a:gd name="T38" fmla="*/ 6 w 30"/>
                  <a:gd name="T39" fmla="*/ 22 h 58"/>
                  <a:gd name="T40" fmla="*/ 6 w 30"/>
                  <a:gd name="T41" fmla="*/ 28 h 58"/>
                  <a:gd name="T42" fmla="*/ 6 w 30"/>
                  <a:gd name="T43" fmla="*/ 32 h 58"/>
                  <a:gd name="T44" fmla="*/ 8 w 30"/>
                  <a:gd name="T45" fmla="*/ 36 h 58"/>
                  <a:gd name="T46" fmla="*/ 8 w 30"/>
                  <a:gd name="T47" fmla="*/ 40 h 58"/>
                  <a:gd name="T48" fmla="*/ 8 w 30"/>
                  <a:gd name="T49" fmla="*/ 44 h 58"/>
                  <a:gd name="T50" fmla="*/ 8 w 30"/>
                  <a:gd name="T51" fmla="*/ 46 h 58"/>
                  <a:gd name="T52" fmla="*/ 6 w 30"/>
                  <a:gd name="T53" fmla="*/ 48 h 58"/>
                  <a:gd name="T54" fmla="*/ 0 w 30"/>
                  <a:gd name="T55" fmla="*/ 50 h 58"/>
                  <a:gd name="T56" fmla="*/ 6 w 30"/>
                  <a:gd name="T57" fmla="*/ 52 h 58"/>
                  <a:gd name="T58" fmla="*/ 12 w 30"/>
                  <a:gd name="T59" fmla="*/ 54 h 58"/>
                  <a:gd name="T60" fmla="*/ 18 w 30"/>
                  <a:gd name="T61" fmla="*/ 56 h 58"/>
                  <a:gd name="T62" fmla="*/ 6 w 30"/>
                  <a:gd name="T63" fmla="*/ 56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0" h="58">
                    <a:moveTo>
                      <a:pt x="6" y="56"/>
                    </a:moveTo>
                    <a:lnTo>
                      <a:pt x="12" y="58"/>
                    </a:lnTo>
                    <a:lnTo>
                      <a:pt x="16" y="56"/>
                    </a:lnTo>
                    <a:lnTo>
                      <a:pt x="20" y="54"/>
                    </a:lnTo>
                    <a:lnTo>
                      <a:pt x="24" y="50"/>
                    </a:lnTo>
                    <a:lnTo>
                      <a:pt x="26" y="46"/>
                    </a:lnTo>
                    <a:lnTo>
                      <a:pt x="28" y="40"/>
                    </a:lnTo>
                    <a:lnTo>
                      <a:pt x="28" y="36"/>
                    </a:lnTo>
                    <a:lnTo>
                      <a:pt x="30" y="30"/>
                    </a:lnTo>
                    <a:lnTo>
                      <a:pt x="30" y="24"/>
                    </a:lnTo>
                    <a:lnTo>
                      <a:pt x="28" y="20"/>
                    </a:lnTo>
                    <a:lnTo>
                      <a:pt x="26" y="16"/>
                    </a:lnTo>
                    <a:lnTo>
                      <a:pt x="28" y="10"/>
                    </a:lnTo>
                    <a:lnTo>
                      <a:pt x="28" y="2"/>
                    </a:lnTo>
                    <a:lnTo>
                      <a:pt x="22" y="0"/>
                    </a:lnTo>
                    <a:lnTo>
                      <a:pt x="14" y="0"/>
                    </a:lnTo>
                    <a:lnTo>
                      <a:pt x="12" y="10"/>
                    </a:lnTo>
                    <a:lnTo>
                      <a:pt x="12" y="22"/>
                    </a:lnTo>
                    <a:lnTo>
                      <a:pt x="8" y="22"/>
                    </a:lnTo>
                    <a:lnTo>
                      <a:pt x="6" y="22"/>
                    </a:lnTo>
                    <a:lnTo>
                      <a:pt x="6" y="28"/>
                    </a:lnTo>
                    <a:lnTo>
                      <a:pt x="6" y="32"/>
                    </a:lnTo>
                    <a:lnTo>
                      <a:pt x="8" y="36"/>
                    </a:lnTo>
                    <a:lnTo>
                      <a:pt x="8" y="40"/>
                    </a:lnTo>
                    <a:lnTo>
                      <a:pt x="8" y="44"/>
                    </a:lnTo>
                    <a:lnTo>
                      <a:pt x="8" y="46"/>
                    </a:lnTo>
                    <a:lnTo>
                      <a:pt x="6" y="48"/>
                    </a:lnTo>
                    <a:lnTo>
                      <a:pt x="0" y="50"/>
                    </a:lnTo>
                    <a:lnTo>
                      <a:pt x="6" y="52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6" y="56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46" name="Freeform 18">
                <a:extLst>
                  <a:ext uri="{FF2B5EF4-FFF2-40B4-BE49-F238E27FC236}">
                    <a16:creationId xmlns:a16="http://schemas.microsoft.com/office/drawing/2014/main" id="{8A2510C0-ABBB-8AA5-F5BF-EF5BCA3680A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772" y="678"/>
                <a:ext cx="30" cy="58"/>
              </a:xfrm>
              <a:custGeom>
                <a:avLst/>
                <a:gdLst>
                  <a:gd name="T0" fmla="*/ 6 w 30"/>
                  <a:gd name="T1" fmla="*/ 56 h 58"/>
                  <a:gd name="T2" fmla="*/ 12 w 30"/>
                  <a:gd name="T3" fmla="*/ 58 h 58"/>
                  <a:gd name="T4" fmla="*/ 16 w 30"/>
                  <a:gd name="T5" fmla="*/ 56 h 58"/>
                  <a:gd name="T6" fmla="*/ 20 w 30"/>
                  <a:gd name="T7" fmla="*/ 54 h 58"/>
                  <a:gd name="T8" fmla="*/ 24 w 30"/>
                  <a:gd name="T9" fmla="*/ 50 h 58"/>
                  <a:gd name="T10" fmla="*/ 26 w 30"/>
                  <a:gd name="T11" fmla="*/ 46 h 58"/>
                  <a:gd name="T12" fmla="*/ 28 w 30"/>
                  <a:gd name="T13" fmla="*/ 40 h 58"/>
                  <a:gd name="T14" fmla="*/ 28 w 30"/>
                  <a:gd name="T15" fmla="*/ 36 h 58"/>
                  <a:gd name="T16" fmla="*/ 30 w 30"/>
                  <a:gd name="T17" fmla="*/ 30 h 58"/>
                  <a:gd name="T18" fmla="*/ 30 w 30"/>
                  <a:gd name="T19" fmla="*/ 24 h 58"/>
                  <a:gd name="T20" fmla="*/ 28 w 30"/>
                  <a:gd name="T21" fmla="*/ 20 h 58"/>
                  <a:gd name="T22" fmla="*/ 26 w 30"/>
                  <a:gd name="T23" fmla="*/ 16 h 58"/>
                  <a:gd name="T24" fmla="*/ 28 w 30"/>
                  <a:gd name="T25" fmla="*/ 10 h 58"/>
                  <a:gd name="T26" fmla="*/ 28 w 30"/>
                  <a:gd name="T27" fmla="*/ 2 h 58"/>
                  <a:gd name="T28" fmla="*/ 22 w 30"/>
                  <a:gd name="T29" fmla="*/ 0 h 58"/>
                  <a:gd name="T30" fmla="*/ 14 w 30"/>
                  <a:gd name="T31" fmla="*/ 0 h 58"/>
                  <a:gd name="T32" fmla="*/ 12 w 30"/>
                  <a:gd name="T33" fmla="*/ 10 h 58"/>
                  <a:gd name="T34" fmla="*/ 12 w 30"/>
                  <a:gd name="T35" fmla="*/ 22 h 58"/>
                  <a:gd name="T36" fmla="*/ 8 w 30"/>
                  <a:gd name="T37" fmla="*/ 22 h 58"/>
                  <a:gd name="T38" fmla="*/ 6 w 30"/>
                  <a:gd name="T39" fmla="*/ 22 h 58"/>
                  <a:gd name="T40" fmla="*/ 6 w 30"/>
                  <a:gd name="T41" fmla="*/ 28 h 58"/>
                  <a:gd name="T42" fmla="*/ 6 w 30"/>
                  <a:gd name="T43" fmla="*/ 32 h 58"/>
                  <a:gd name="T44" fmla="*/ 8 w 30"/>
                  <a:gd name="T45" fmla="*/ 36 h 58"/>
                  <a:gd name="T46" fmla="*/ 8 w 30"/>
                  <a:gd name="T47" fmla="*/ 40 h 58"/>
                  <a:gd name="T48" fmla="*/ 8 w 30"/>
                  <a:gd name="T49" fmla="*/ 44 h 58"/>
                  <a:gd name="T50" fmla="*/ 8 w 30"/>
                  <a:gd name="T51" fmla="*/ 46 h 58"/>
                  <a:gd name="T52" fmla="*/ 6 w 30"/>
                  <a:gd name="T53" fmla="*/ 48 h 58"/>
                  <a:gd name="T54" fmla="*/ 0 w 30"/>
                  <a:gd name="T55" fmla="*/ 50 h 58"/>
                  <a:gd name="T56" fmla="*/ 6 w 30"/>
                  <a:gd name="T57" fmla="*/ 52 h 58"/>
                  <a:gd name="T58" fmla="*/ 12 w 30"/>
                  <a:gd name="T59" fmla="*/ 54 h 58"/>
                  <a:gd name="T60" fmla="*/ 18 w 30"/>
                  <a:gd name="T61" fmla="*/ 56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0" h="58">
                    <a:moveTo>
                      <a:pt x="6" y="56"/>
                    </a:moveTo>
                    <a:lnTo>
                      <a:pt x="12" y="58"/>
                    </a:lnTo>
                    <a:lnTo>
                      <a:pt x="16" y="56"/>
                    </a:lnTo>
                    <a:lnTo>
                      <a:pt x="20" y="54"/>
                    </a:lnTo>
                    <a:lnTo>
                      <a:pt x="24" y="50"/>
                    </a:lnTo>
                    <a:lnTo>
                      <a:pt x="26" y="46"/>
                    </a:lnTo>
                    <a:lnTo>
                      <a:pt x="28" y="40"/>
                    </a:lnTo>
                    <a:lnTo>
                      <a:pt x="28" y="36"/>
                    </a:lnTo>
                    <a:lnTo>
                      <a:pt x="30" y="30"/>
                    </a:lnTo>
                    <a:lnTo>
                      <a:pt x="30" y="24"/>
                    </a:lnTo>
                    <a:lnTo>
                      <a:pt x="28" y="20"/>
                    </a:lnTo>
                    <a:lnTo>
                      <a:pt x="26" y="16"/>
                    </a:lnTo>
                    <a:lnTo>
                      <a:pt x="28" y="10"/>
                    </a:lnTo>
                    <a:lnTo>
                      <a:pt x="28" y="2"/>
                    </a:lnTo>
                    <a:lnTo>
                      <a:pt x="22" y="0"/>
                    </a:lnTo>
                    <a:lnTo>
                      <a:pt x="14" y="0"/>
                    </a:lnTo>
                    <a:lnTo>
                      <a:pt x="12" y="10"/>
                    </a:lnTo>
                    <a:lnTo>
                      <a:pt x="12" y="22"/>
                    </a:lnTo>
                    <a:lnTo>
                      <a:pt x="8" y="22"/>
                    </a:lnTo>
                    <a:lnTo>
                      <a:pt x="6" y="22"/>
                    </a:lnTo>
                    <a:lnTo>
                      <a:pt x="6" y="28"/>
                    </a:lnTo>
                    <a:lnTo>
                      <a:pt x="6" y="32"/>
                    </a:lnTo>
                    <a:lnTo>
                      <a:pt x="8" y="36"/>
                    </a:lnTo>
                    <a:lnTo>
                      <a:pt x="8" y="40"/>
                    </a:lnTo>
                    <a:lnTo>
                      <a:pt x="8" y="44"/>
                    </a:lnTo>
                    <a:lnTo>
                      <a:pt x="8" y="46"/>
                    </a:lnTo>
                    <a:lnTo>
                      <a:pt x="6" y="48"/>
                    </a:lnTo>
                    <a:lnTo>
                      <a:pt x="0" y="50"/>
                    </a:lnTo>
                    <a:lnTo>
                      <a:pt x="6" y="52"/>
                    </a:lnTo>
                    <a:lnTo>
                      <a:pt x="12" y="54"/>
                    </a:lnTo>
                    <a:lnTo>
                      <a:pt x="18" y="56"/>
                    </a:lnTo>
                  </a:path>
                </a:pathLst>
              </a:custGeom>
              <a:solidFill>
                <a:srgbClr val="EAEAEA">
                  <a:alpha val="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47" name="Freeform 19">
                <a:extLst>
                  <a:ext uri="{FF2B5EF4-FFF2-40B4-BE49-F238E27FC236}">
                    <a16:creationId xmlns:a16="http://schemas.microsoft.com/office/drawing/2014/main" id="{5496A675-E183-10F7-FA49-FB940B8DC2B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808" y="626"/>
                <a:ext cx="66" cy="116"/>
              </a:xfrm>
              <a:custGeom>
                <a:avLst/>
                <a:gdLst>
                  <a:gd name="T0" fmla="*/ 54 w 66"/>
                  <a:gd name="T1" fmla="*/ 84 h 116"/>
                  <a:gd name="T2" fmla="*/ 50 w 66"/>
                  <a:gd name="T3" fmla="*/ 78 h 116"/>
                  <a:gd name="T4" fmla="*/ 50 w 66"/>
                  <a:gd name="T5" fmla="*/ 72 h 116"/>
                  <a:gd name="T6" fmla="*/ 52 w 66"/>
                  <a:gd name="T7" fmla="*/ 64 h 116"/>
                  <a:gd name="T8" fmla="*/ 50 w 66"/>
                  <a:gd name="T9" fmla="*/ 58 h 116"/>
                  <a:gd name="T10" fmla="*/ 46 w 66"/>
                  <a:gd name="T11" fmla="*/ 54 h 116"/>
                  <a:gd name="T12" fmla="*/ 42 w 66"/>
                  <a:gd name="T13" fmla="*/ 46 h 116"/>
                  <a:gd name="T14" fmla="*/ 42 w 66"/>
                  <a:gd name="T15" fmla="*/ 38 h 116"/>
                  <a:gd name="T16" fmla="*/ 48 w 66"/>
                  <a:gd name="T17" fmla="*/ 34 h 116"/>
                  <a:gd name="T18" fmla="*/ 54 w 66"/>
                  <a:gd name="T19" fmla="*/ 28 h 116"/>
                  <a:gd name="T20" fmla="*/ 48 w 66"/>
                  <a:gd name="T21" fmla="*/ 24 h 116"/>
                  <a:gd name="T22" fmla="*/ 38 w 66"/>
                  <a:gd name="T23" fmla="*/ 20 h 116"/>
                  <a:gd name="T24" fmla="*/ 34 w 66"/>
                  <a:gd name="T25" fmla="*/ 12 h 116"/>
                  <a:gd name="T26" fmla="*/ 28 w 66"/>
                  <a:gd name="T27" fmla="*/ 0 h 116"/>
                  <a:gd name="T28" fmla="*/ 20 w 66"/>
                  <a:gd name="T29" fmla="*/ 6 h 116"/>
                  <a:gd name="T30" fmla="*/ 12 w 66"/>
                  <a:gd name="T31" fmla="*/ 10 h 116"/>
                  <a:gd name="T32" fmla="*/ 4 w 66"/>
                  <a:gd name="T33" fmla="*/ 14 h 116"/>
                  <a:gd name="T34" fmla="*/ 0 w 66"/>
                  <a:gd name="T35" fmla="*/ 22 h 116"/>
                  <a:gd name="T36" fmla="*/ 4 w 66"/>
                  <a:gd name="T37" fmla="*/ 30 h 116"/>
                  <a:gd name="T38" fmla="*/ 6 w 66"/>
                  <a:gd name="T39" fmla="*/ 40 h 116"/>
                  <a:gd name="T40" fmla="*/ 8 w 66"/>
                  <a:gd name="T41" fmla="*/ 46 h 116"/>
                  <a:gd name="T42" fmla="*/ 20 w 66"/>
                  <a:gd name="T43" fmla="*/ 50 h 116"/>
                  <a:gd name="T44" fmla="*/ 28 w 66"/>
                  <a:gd name="T45" fmla="*/ 58 h 116"/>
                  <a:gd name="T46" fmla="*/ 30 w 66"/>
                  <a:gd name="T47" fmla="*/ 70 h 116"/>
                  <a:gd name="T48" fmla="*/ 22 w 66"/>
                  <a:gd name="T49" fmla="*/ 72 h 116"/>
                  <a:gd name="T50" fmla="*/ 20 w 66"/>
                  <a:gd name="T51" fmla="*/ 78 h 116"/>
                  <a:gd name="T52" fmla="*/ 22 w 66"/>
                  <a:gd name="T53" fmla="*/ 88 h 116"/>
                  <a:gd name="T54" fmla="*/ 16 w 66"/>
                  <a:gd name="T55" fmla="*/ 94 h 116"/>
                  <a:gd name="T56" fmla="*/ 4 w 66"/>
                  <a:gd name="T57" fmla="*/ 100 h 116"/>
                  <a:gd name="T58" fmla="*/ 2 w 66"/>
                  <a:gd name="T59" fmla="*/ 116 h 116"/>
                  <a:gd name="T60" fmla="*/ 42 w 66"/>
                  <a:gd name="T61" fmla="*/ 108 h 116"/>
                  <a:gd name="T62" fmla="*/ 58 w 66"/>
                  <a:gd name="T63" fmla="*/ 112 h 116"/>
                  <a:gd name="T64" fmla="*/ 64 w 66"/>
                  <a:gd name="T65" fmla="*/ 106 h 116"/>
                  <a:gd name="T66" fmla="*/ 60 w 66"/>
                  <a:gd name="T67" fmla="*/ 92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66" h="116">
                    <a:moveTo>
                      <a:pt x="60" y="86"/>
                    </a:moveTo>
                    <a:lnTo>
                      <a:pt x="54" y="84"/>
                    </a:lnTo>
                    <a:lnTo>
                      <a:pt x="50" y="82"/>
                    </a:lnTo>
                    <a:lnTo>
                      <a:pt x="50" y="78"/>
                    </a:lnTo>
                    <a:lnTo>
                      <a:pt x="50" y="76"/>
                    </a:lnTo>
                    <a:lnTo>
                      <a:pt x="50" y="72"/>
                    </a:lnTo>
                    <a:lnTo>
                      <a:pt x="52" y="68"/>
                    </a:lnTo>
                    <a:lnTo>
                      <a:pt x="52" y="64"/>
                    </a:lnTo>
                    <a:lnTo>
                      <a:pt x="52" y="60"/>
                    </a:lnTo>
                    <a:lnTo>
                      <a:pt x="50" y="58"/>
                    </a:lnTo>
                    <a:lnTo>
                      <a:pt x="48" y="56"/>
                    </a:lnTo>
                    <a:lnTo>
                      <a:pt x="46" y="54"/>
                    </a:lnTo>
                    <a:lnTo>
                      <a:pt x="44" y="50"/>
                    </a:lnTo>
                    <a:lnTo>
                      <a:pt x="42" y="46"/>
                    </a:lnTo>
                    <a:lnTo>
                      <a:pt x="42" y="42"/>
                    </a:lnTo>
                    <a:lnTo>
                      <a:pt x="42" y="38"/>
                    </a:lnTo>
                    <a:lnTo>
                      <a:pt x="46" y="36"/>
                    </a:lnTo>
                    <a:lnTo>
                      <a:pt x="48" y="34"/>
                    </a:lnTo>
                    <a:lnTo>
                      <a:pt x="52" y="30"/>
                    </a:lnTo>
                    <a:lnTo>
                      <a:pt x="54" y="28"/>
                    </a:lnTo>
                    <a:lnTo>
                      <a:pt x="56" y="24"/>
                    </a:lnTo>
                    <a:lnTo>
                      <a:pt x="48" y="24"/>
                    </a:lnTo>
                    <a:lnTo>
                      <a:pt x="42" y="22"/>
                    </a:lnTo>
                    <a:lnTo>
                      <a:pt x="38" y="20"/>
                    </a:lnTo>
                    <a:lnTo>
                      <a:pt x="36" y="16"/>
                    </a:lnTo>
                    <a:lnTo>
                      <a:pt x="34" y="12"/>
                    </a:lnTo>
                    <a:lnTo>
                      <a:pt x="30" y="6"/>
                    </a:lnTo>
                    <a:lnTo>
                      <a:pt x="28" y="0"/>
                    </a:lnTo>
                    <a:lnTo>
                      <a:pt x="24" y="4"/>
                    </a:lnTo>
                    <a:lnTo>
                      <a:pt x="20" y="6"/>
                    </a:lnTo>
                    <a:lnTo>
                      <a:pt x="16" y="8"/>
                    </a:lnTo>
                    <a:lnTo>
                      <a:pt x="12" y="10"/>
                    </a:lnTo>
                    <a:lnTo>
                      <a:pt x="6" y="12"/>
                    </a:lnTo>
                    <a:lnTo>
                      <a:pt x="4" y="14"/>
                    </a:lnTo>
                    <a:lnTo>
                      <a:pt x="0" y="20"/>
                    </a:lnTo>
                    <a:lnTo>
                      <a:pt x="0" y="22"/>
                    </a:lnTo>
                    <a:lnTo>
                      <a:pt x="2" y="24"/>
                    </a:lnTo>
                    <a:lnTo>
                      <a:pt x="4" y="30"/>
                    </a:lnTo>
                    <a:lnTo>
                      <a:pt x="4" y="34"/>
                    </a:lnTo>
                    <a:lnTo>
                      <a:pt x="6" y="40"/>
                    </a:lnTo>
                    <a:lnTo>
                      <a:pt x="8" y="44"/>
                    </a:lnTo>
                    <a:lnTo>
                      <a:pt x="8" y="46"/>
                    </a:lnTo>
                    <a:lnTo>
                      <a:pt x="14" y="48"/>
                    </a:lnTo>
                    <a:lnTo>
                      <a:pt x="20" y="50"/>
                    </a:lnTo>
                    <a:lnTo>
                      <a:pt x="24" y="54"/>
                    </a:lnTo>
                    <a:lnTo>
                      <a:pt x="28" y="58"/>
                    </a:lnTo>
                    <a:lnTo>
                      <a:pt x="30" y="64"/>
                    </a:lnTo>
                    <a:lnTo>
                      <a:pt x="30" y="70"/>
                    </a:lnTo>
                    <a:lnTo>
                      <a:pt x="26" y="70"/>
                    </a:lnTo>
                    <a:lnTo>
                      <a:pt x="22" y="72"/>
                    </a:lnTo>
                    <a:lnTo>
                      <a:pt x="18" y="72"/>
                    </a:lnTo>
                    <a:lnTo>
                      <a:pt x="20" y="78"/>
                    </a:lnTo>
                    <a:lnTo>
                      <a:pt x="20" y="82"/>
                    </a:lnTo>
                    <a:lnTo>
                      <a:pt x="22" y="88"/>
                    </a:lnTo>
                    <a:lnTo>
                      <a:pt x="24" y="92"/>
                    </a:lnTo>
                    <a:lnTo>
                      <a:pt x="16" y="94"/>
                    </a:lnTo>
                    <a:lnTo>
                      <a:pt x="10" y="96"/>
                    </a:lnTo>
                    <a:lnTo>
                      <a:pt x="4" y="100"/>
                    </a:lnTo>
                    <a:lnTo>
                      <a:pt x="2" y="108"/>
                    </a:lnTo>
                    <a:lnTo>
                      <a:pt x="2" y="116"/>
                    </a:lnTo>
                    <a:lnTo>
                      <a:pt x="22" y="110"/>
                    </a:lnTo>
                    <a:lnTo>
                      <a:pt x="42" y="108"/>
                    </a:lnTo>
                    <a:lnTo>
                      <a:pt x="50" y="110"/>
                    </a:lnTo>
                    <a:lnTo>
                      <a:pt x="58" y="112"/>
                    </a:lnTo>
                    <a:lnTo>
                      <a:pt x="66" y="114"/>
                    </a:lnTo>
                    <a:lnTo>
                      <a:pt x="64" y="106"/>
                    </a:lnTo>
                    <a:lnTo>
                      <a:pt x="62" y="100"/>
                    </a:lnTo>
                    <a:lnTo>
                      <a:pt x="60" y="92"/>
                    </a:lnTo>
                    <a:lnTo>
                      <a:pt x="60" y="86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48" name="Freeform 20">
                <a:extLst>
                  <a:ext uri="{FF2B5EF4-FFF2-40B4-BE49-F238E27FC236}">
                    <a16:creationId xmlns:a16="http://schemas.microsoft.com/office/drawing/2014/main" id="{C5EED433-6517-5251-38BE-72D2B985384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808" y="626"/>
                <a:ext cx="66" cy="116"/>
              </a:xfrm>
              <a:custGeom>
                <a:avLst/>
                <a:gdLst>
                  <a:gd name="T0" fmla="*/ 54 w 66"/>
                  <a:gd name="T1" fmla="*/ 84 h 116"/>
                  <a:gd name="T2" fmla="*/ 50 w 66"/>
                  <a:gd name="T3" fmla="*/ 78 h 116"/>
                  <a:gd name="T4" fmla="*/ 50 w 66"/>
                  <a:gd name="T5" fmla="*/ 72 h 116"/>
                  <a:gd name="T6" fmla="*/ 52 w 66"/>
                  <a:gd name="T7" fmla="*/ 64 h 116"/>
                  <a:gd name="T8" fmla="*/ 50 w 66"/>
                  <a:gd name="T9" fmla="*/ 58 h 116"/>
                  <a:gd name="T10" fmla="*/ 46 w 66"/>
                  <a:gd name="T11" fmla="*/ 54 h 116"/>
                  <a:gd name="T12" fmla="*/ 42 w 66"/>
                  <a:gd name="T13" fmla="*/ 46 h 116"/>
                  <a:gd name="T14" fmla="*/ 42 w 66"/>
                  <a:gd name="T15" fmla="*/ 38 h 116"/>
                  <a:gd name="T16" fmla="*/ 48 w 66"/>
                  <a:gd name="T17" fmla="*/ 34 h 116"/>
                  <a:gd name="T18" fmla="*/ 54 w 66"/>
                  <a:gd name="T19" fmla="*/ 28 h 116"/>
                  <a:gd name="T20" fmla="*/ 48 w 66"/>
                  <a:gd name="T21" fmla="*/ 24 h 116"/>
                  <a:gd name="T22" fmla="*/ 38 w 66"/>
                  <a:gd name="T23" fmla="*/ 20 h 116"/>
                  <a:gd name="T24" fmla="*/ 34 w 66"/>
                  <a:gd name="T25" fmla="*/ 12 h 116"/>
                  <a:gd name="T26" fmla="*/ 28 w 66"/>
                  <a:gd name="T27" fmla="*/ 0 h 116"/>
                  <a:gd name="T28" fmla="*/ 20 w 66"/>
                  <a:gd name="T29" fmla="*/ 6 h 116"/>
                  <a:gd name="T30" fmla="*/ 12 w 66"/>
                  <a:gd name="T31" fmla="*/ 10 h 116"/>
                  <a:gd name="T32" fmla="*/ 4 w 66"/>
                  <a:gd name="T33" fmla="*/ 14 h 116"/>
                  <a:gd name="T34" fmla="*/ 0 w 66"/>
                  <a:gd name="T35" fmla="*/ 22 h 116"/>
                  <a:gd name="T36" fmla="*/ 4 w 66"/>
                  <a:gd name="T37" fmla="*/ 30 h 116"/>
                  <a:gd name="T38" fmla="*/ 6 w 66"/>
                  <a:gd name="T39" fmla="*/ 40 h 116"/>
                  <a:gd name="T40" fmla="*/ 8 w 66"/>
                  <a:gd name="T41" fmla="*/ 46 h 116"/>
                  <a:gd name="T42" fmla="*/ 20 w 66"/>
                  <a:gd name="T43" fmla="*/ 50 h 116"/>
                  <a:gd name="T44" fmla="*/ 28 w 66"/>
                  <a:gd name="T45" fmla="*/ 58 h 116"/>
                  <a:gd name="T46" fmla="*/ 30 w 66"/>
                  <a:gd name="T47" fmla="*/ 70 h 116"/>
                  <a:gd name="T48" fmla="*/ 22 w 66"/>
                  <a:gd name="T49" fmla="*/ 72 h 116"/>
                  <a:gd name="T50" fmla="*/ 20 w 66"/>
                  <a:gd name="T51" fmla="*/ 78 h 116"/>
                  <a:gd name="T52" fmla="*/ 22 w 66"/>
                  <a:gd name="T53" fmla="*/ 88 h 116"/>
                  <a:gd name="T54" fmla="*/ 16 w 66"/>
                  <a:gd name="T55" fmla="*/ 94 h 116"/>
                  <a:gd name="T56" fmla="*/ 4 w 66"/>
                  <a:gd name="T57" fmla="*/ 100 h 116"/>
                  <a:gd name="T58" fmla="*/ 2 w 66"/>
                  <a:gd name="T59" fmla="*/ 116 h 116"/>
                  <a:gd name="T60" fmla="*/ 42 w 66"/>
                  <a:gd name="T61" fmla="*/ 108 h 116"/>
                  <a:gd name="T62" fmla="*/ 58 w 66"/>
                  <a:gd name="T63" fmla="*/ 112 h 116"/>
                  <a:gd name="T64" fmla="*/ 64 w 66"/>
                  <a:gd name="T65" fmla="*/ 106 h 116"/>
                  <a:gd name="T66" fmla="*/ 60 w 66"/>
                  <a:gd name="T67" fmla="*/ 92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66" h="116">
                    <a:moveTo>
                      <a:pt x="60" y="86"/>
                    </a:moveTo>
                    <a:lnTo>
                      <a:pt x="54" y="84"/>
                    </a:lnTo>
                    <a:lnTo>
                      <a:pt x="50" y="82"/>
                    </a:lnTo>
                    <a:lnTo>
                      <a:pt x="50" y="78"/>
                    </a:lnTo>
                    <a:lnTo>
                      <a:pt x="50" y="76"/>
                    </a:lnTo>
                    <a:lnTo>
                      <a:pt x="50" y="72"/>
                    </a:lnTo>
                    <a:lnTo>
                      <a:pt x="52" y="68"/>
                    </a:lnTo>
                    <a:lnTo>
                      <a:pt x="52" y="64"/>
                    </a:lnTo>
                    <a:lnTo>
                      <a:pt x="52" y="60"/>
                    </a:lnTo>
                    <a:lnTo>
                      <a:pt x="50" y="58"/>
                    </a:lnTo>
                    <a:lnTo>
                      <a:pt x="48" y="56"/>
                    </a:lnTo>
                    <a:lnTo>
                      <a:pt x="46" y="54"/>
                    </a:lnTo>
                    <a:lnTo>
                      <a:pt x="44" y="50"/>
                    </a:lnTo>
                    <a:lnTo>
                      <a:pt x="42" y="46"/>
                    </a:lnTo>
                    <a:lnTo>
                      <a:pt x="42" y="42"/>
                    </a:lnTo>
                    <a:lnTo>
                      <a:pt x="42" y="38"/>
                    </a:lnTo>
                    <a:lnTo>
                      <a:pt x="46" y="36"/>
                    </a:lnTo>
                    <a:lnTo>
                      <a:pt x="48" y="34"/>
                    </a:lnTo>
                    <a:lnTo>
                      <a:pt x="52" y="30"/>
                    </a:lnTo>
                    <a:lnTo>
                      <a:pt x="54" y="28"/>
                    </a:lnTo>
                    <a:lnTo>
                      <a:pt x="56" y="24"/>
                    </a:lnTo>
                    <a:lnTo>
                      <a:pt x="48" y="24"/>
                    </a:lnTo>
                    <a:lnTo>
                      <a:pt x="42" y="22"/>
                    </a:lnTo>
                    <a:lnTo>
                      <a:pt x="38" y="20"/>
                    </a:lnTo>
                    <a:lnTo>
                      <a:pt x="36" y="16"/>
                    </a:lnTo>
                    <a:lnTo>
                      <a:pt x="34" y="12"/>
                    </a:lnTo>
                    <a:lnTo>
                      <a:pt x="30" y="6"/>
                    </a:lnTo>
                    <a:lnTo>
                      <a:pt x="28" y="0"/>
                    </a:lnTo>
                    <a:lnTo>
                      <a:pt x="24" y="4"/>
                    </a:lnTo>
                    <a:lnTo>
                      <a:pt x="20" y="6"/>
                    </a:lnTo>
                    <a:lnTo>
                      <a:pt x="16" y="8"/>
                    </a:lnTo>
                    <a:lnTo>
                      <a:pt x="12" y="10"/>
                    </a:lnTo>
                    <a:lnTo>
                      <a:pt x="6" y="12"/>
                    </a:lnTo>
                    <a:lnTo>
                      <a:pt x="4" y="14"/>
                    </a:lnTo>
                    <a:lnTo>
                      <a:pt x="0" y="20"/>
                    </a:lnTo>
                    <a:lnTo>
                      <a:pt x="0" y="22"/>
                    </a:lnTo>
                    <a:lnTo>
                      <a:pt x="2" y="24"/>
                    </a:lnTo>
                    <a:lnTo>
                      <a:pt x="4" y="30"/>
                    </a:lnTo>
                    <a:lnTo>
                      <a:pt x="4" y="34"/>
                    </a:lnTo>
                    <a:lnTo>
                      <a:pt x="6" y="40"/>
                    </a:lnTo>
                    <a:lnTo>
                      <a:pt x="8" y="44"/>
                    </a:lnTo>
                    <a:lnTo>
                      <a:pt x="8" y="46"/>
                    </a:lnTo>
                    <a:lnTo>
                      <a:pt x="14" y="48"/>
                    </a:lnTo>
                    <a:lnTo>
                      <a:pt x="20" y="50"/>
                    </a:lnTo>
                    <a:lnTo>
                      <a:pt x="24" y="54"/>
                    </a:lnTo>
                    <a:lnTo>
                      <a:pt x="28" y="58"/>
                    </a:lnTo>
                    <a:lnTo>
                      <a:pt x="30" y="64"/>
                    </a:lnTo>
                    <a:lnTo>
                      <a:pt x="30" y="70"/>
                    </a:lnTo>
                    <a:lnTo>
                      <a:pt x="26" y="70"/>
                    </a:lnTo>
                    <a:lnTo>
                      <a:pt x="22" y="72"/>
                    </a:lnTo>
                    <a:lnTo>
                      <a:pt x="18" y="72"/>
                    </a:lnTo>
                    <a:lnTo>
                      <a:pt x="20" y="78"/>
                    </a:lnTo>
                    <a:lnTo>
                      <a:pt x="20" y="82"/>
                    </a:lnTo>
                    <a:lnTo>
                      <a:pt x="22" y="88"/>
                    </a:lnTo>
                    <a:lnTo>
                      <a:pt x="24" y="92"/>
                    </a:lnTo>
                    <a:lnTo>
                      <a:pt x="16" y="94"/>
                    </a:lnTo>
                    <a:lnTo>
                      <a:pt x="10" y="96"/>
                    </a:lnTo>
                    <a:lnTo>
                      <a:pt x="4" y="100"/>
                    </a:lnTo>
                    <a:lnTo>
                      <a:pt x="2" y="108"/>
                    </a:lnTo>
                    <a:lnTo>
                      <a:pt x="2" y="116"/>
                    </a:lnTo>
                    <a:lnTo>
                      <a:pt x="22" y="110"/>
                    </a:lnTo>
                    <a:lnTo>
                      <a:pt x="42" y="108"/>
                    </a:lnTo>
                    <a:lnTo>
                      <a:pt x="50" y="110"/>
                    </a:lnTo>
                    <a:lnTo>
                      <a:pt x="58" y="112"/>
                    </a:lnTo>
                    <a:lnTo>
                      <a:pt x="66" y="114"/>
                    </a:lnTo>
                    <a:lnTo>
                      <a:pt x="64" y="106"/>
                    </a:lnTo>
                    <a:lnTo>
                      <a:pt x="62" y="100"/>
                    </a:lnTo>
                    <a:lnTo>
                      <a:pt x="60" y="92"/>
                    </a:lnTo>
                    <a:lnTo>
                      <a:pt x="60" y="86"/>
                    </a:lnTo>
                  </a:path>
                </a:pathLst>
              </a:custGeom>
              <a:solidFill>
                <a:srgbClr val="EAEAEA">
                  <a:alpha val="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49" name="Freeform 21">
                <a:extLst>
                  <a:ext uri="{FF2B5EF4-FFF2-40B4-BE49-F238E27FC236}">
                    <a16:creationId xmlns:a16="http://schemas.microsoft.com/office/drawing/2014/main" id="{C733302E-5FC8-2EE4-DE05-61A449A0B17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540" y="424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4 w 8"/>
                  <a:gd name="T3" fmla="*/ 2 h 6"/>
                  <a:gd name="T4" fmla="*/ 0 w 8"/>
                  <a:gd name="T5" fmla="*/ 0 h 6"/>
                  <a:gd name="T6" fmla="*/ 4 w 8"/>
                  <a:gd name="T7" fmla="*/ 4 h 6"/>
                  <a:gd name="T8" fmla="*/ 8 w 8"/>
                  <a:gd name="T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6">
                    <a:moveTo>
                      <a:pt x="8" y="6"/>
                    </a:moveTo>
                    <a:lnTo>
                      <a:pt x="4" y="2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50" name="Freeform 22">
                <a:extLst>
                  <a:ext uri="{FF2B5EF4-FFF2-40B4-BE49-F238E27FC236}">
                    <a16:creationId xmlns:a16="http://schemas.microsoft.com/office/drawing/2014/main" id="{26C8D411-8FDB-85B3-B20C-F60EBCFA4C1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540" y="424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4 w 8"/>
                  <a:gd name="T3" fmla="*/ 2 h 6"/>
                  <a:gd name="T4" fmla="*/ 0 w 8"/>
                  <a:gd name="T5" fmla="*/ 0 h 6"/>
                  <a:gd name="T6" fmla="*/ 4 w 8"/>
                  <a:gd name="T7" fmla="*/ 4 h 6"/>
                  <a:gd name="T8" fmla="*/ 8 w 8"/>
                  <a:gd name="T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6">
                    <a:moveTo>
                      <a:pt x="8" y="6"/>
                    </a:moveTo>
                    <a:lnTo>
                      <a:pt x="4" y="2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8" y="6"/>
                    </a:lnTo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51" name="Freeform 23">
                <a:extLst>
                  <a:ext uri="{FF2B5EF4-FFF2-40B4-BE49-F238E27FC236}">
                    <a16:creationId xmlns:a16="http://schemas.microsoft.com/office/drawing/2014/main" id="{E691D74F-60EF-EF3B-3F9D-47537EF094A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332" y="324"/>
                <a:ext cx="142" cy="138"/>
              </a:xfrm>
              <a:custGeom>
                <a:avLst/>
                <a:gdLst>
                  <a:gd name="T0" fmla="*/ 52 w 142"/>
                  <a:gd name="T1" fmla="*/ 122 h 138"/>
                  <a:gd name="T2" fmla="*/ 38 w 142"/>
                  <a:gd name="T3" fmla="*/ 108 h 138"/>
                  <a:gd name="T4" fmla="*/ 32 w 142"/>
                  <a:gd name="T5" fmla="*/ 94 h 138"/>
                  <a:gd name="T6" fmla="*/ 34 w 142"/>
                  <a:gd name="T7" fmla="*/ 82 h 138"/>
                  <a:gd name="T8" fmla="*/ 44 w 142"/>
                  <a:gd name="T9" fmla="*/ 68 h 138"/>
                  <a:gd name="T10" fmla="*/ 62 w 142"/>
                  <a:gd name="T11" fmla="*/ 56 h 138"/>
                  <a:gd name="T12" fmla="*/ 72 w 142"/>
                  <a:gd name="T13" fmla="*/ 50 h 138"/>
                  <a:gd name="T14" fmla="*/ 88 w 142"/>
                  <a:gd name="T15" fmla="*/ 44 h 138"/>
                  <a:gd name="T16" fmla="*/ 106 w 142"/>
                  <a:gd name="T17" fmla="*/ 38 h 138"/>
                  <a:gd name="T18" fmla="*/ 124 w 142"/>
                  <a:gd name="T19" fmla="*/ 32 h 138"/>
                  <a:gd name="T20" fmla="*/ 136 w 142"/>
                  <a:gd name="T21" fmla="*/ 22 h 138"/>
                  <a:gd name="T22" fmla="*/ 142 w 142"/>
                  <a:gd name="T23" fmla="*/ 12 h 138"/>
                  <a:gd name="T24" fmla="*/ 140 w 142"/>
                  <a:gd name="T25" fmla="*/ 0 h 138"/>
                  <a:gd name="T26" fmla="*/ 116 w 142"/>
                  <a:gd name="T27" fmla="*/ 6 h 138"/>
                  <a:gd name="T28" fmla="*/ 96 w 142"/>
                  <a:gd name="T29" fmla="*/ 12 h 138"/>
                  <a:gd name="T30" fmla="*/ 90 w 142"/>
                  <a:gd name="T31" fmla="*/ 16 h 138"/>
                  <a:gd name="T32" fmla="*/ 84 w 142"/>
                  <a:gd name="T33" fmla="*/ 20 h 138"/>
                  <a:gd name="T34" fmla="*/ 78 w 142"/>
                  <a:gd name="T35" fmla="*/ 22 h 138"/>
                  <a:gd name="T36" fmla="*/ 72 w 142"/>
                  <a:gd name="T37" fmla="*/ 26 h 138"/>
                  <a:gd name="T38" fmla="*/ 66 w 142"/>
                  <a:gd name="T39" fmla="*/ 28 h 138"/>
                  <a:gd name="T40" fmla="*/ 62 w 142"/>
                  <a:gd name="T41" fmla="*/ 28 h 138"/>
                  <a:gd name="T42" fmla="*/ 56 w 142"/>
                  <a:gd name="T43" fmla="*/ 28 h 138"/>
                  <a:gd name="T44" fmla="*/ 52 w 142"/>
                  <a:gd name="T45" fmla="*/ 28 h 138"/>
                  <a:gd name="T46" fmla="*/ 46 w 142"/>
                  <a:gd name="T47" fmla="*/ 30 h 138"/>
                  <a:gd name="T48" fmla="*/ 44 w 142"/>
                  <a:gd name="T49" fmla="*/ 30 h 138"/>
                  <a:gd name="T50" fmla="*/ 40 w 142"/>
                  <a:gd name="T51" fmla="*/ 34 h 138"/>
                  <a:gd name="T52" fmla="*/ 38 w 142"/>
                  <a:gd name="T53" fmla="*/ 38 h 138"/>
                  <a:gd name="T54" fmla="*/ 36 w 142"/>
                  <a:gd name="T55" fmla="*/ 42 h 138"/>
                  <a:gd name="T56" fmla="*/ 34 w 142"/>
                  <a:gd name="T57" fmla="*/ 46 h 138"/>
                  <a:gd name="T58" fmla="*/ 32 w 142"/>
                  <a:gd name="T59" fmla="*/ 52 h 138"/>
                  <a:gd name="T60" fmla="*/ 28 w 142"/>
                  <a:gd name="T61" fmla="*/ 54 h 138"/>
                  <a:gd name="T62" fmla="*/ 24 w 142"/>
                  <a:gd name="T63" fmla="*/ 54 h 138"/>
                  <a:gd name="T64" fmla="*/ 20 w 142"/>
                  <a:gd name="T65" fmla="*/ 56 h 138"/>
                  <a:gd name="T66" fmla="*/ 16 w 142"/>
                  <a:gd name="T67" fmla="*/ 56 h 138"/>
                  <a:gd name="T68" fmla="*/ 12 w 142"/>
                  <a:gd name="T69" fmla="*/ 58 h 138"/>
                  <a:gd name="T70" fmla="*/ 4 w 142"/>
                  <a:gd name="T71" fmla="*/ 70 h 138"/>
                  <a:gd name="T72" fmla="*/ 0 w 142"/>
                  <a:gd name="T73" fmla="*/ 84 h 138"/>
                  <a:gd name="T74" fmla="*/ 0 w 142"/>
                  <a:gd name="T75" fmla="*/ 98 h 138"/>
                  <a:gd name="T76" fmla="*/ 2 w 142"/>
                  <a:gd name="T77" fmla="*/ 112 h 138"/>
                  <a:gd name="T78" fmla="*/ 6 w 142"/>
                  <a:gd name="T79" fmla="*/ 120 h 138"/>
                  <a:gd name="T80" fmla="*/ 8 w 142"/>
                  <a:gd name="T81" fmla="*/ 126 h 138"/>
                  <a:gd name="T82" fmla="*/ 12 w 142"/>
                  <a:gd name="T83" fmla="*/ 130 h 138"/>
                  <a:gd name="T84" fmla="*/ 18 w 142"/>
                  <a:gd name="T85" fmla="*/ 134 h 138"/>
                  <a:gd name="T86" fmla="*/ 24 w 142"/>
                  <a:gd name="T87" fmla="*/ 136 h 138"/>
                  <a:gd name="T88" fmla="*/ 32 w 142"/>
                  <a:gd name="T89" fmla="*/ 136 h 138"/>
                  <a:gd name="T90" fmla="*/ 50 w 142"/>
                  <a:gd name="T91" fmla="*/ 138 h 138"/>
                  <a:gd name="T92" fmla="*/ 70 w 142"/>
                  <a:gd name="T93" fmla="*/ 138 h 138"/>
                  <a:gd name="T94" fmla="*/ 64 w 142"/>
                  <a:gd name="T95" fmla="*/ 132 h 138"/>
                  <a:gd name="T96" fmla="*/ 58 w 142"/>
                  <a:gd name="T97" fmla="*/ 128 h 138"/>
                  <a:gd name="T98" fmla="*/ 52 w 142"/>
                  <a:gd name="T99" fmla="*/ 122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42" h="138">
                    <a:moveTo>
                      <a:pt x="52" y="122"/>
                    </a:moveTo>
                    <a:lnTo>
                      <a:pt x="38" y="108"/>
                    </a:lnTo>
                    <a:lnTo>
                      <a:pt x="32" y="94"/>
                    </a:lnTo>
                    <a:lnTo>
                      <a:pt x="34" y="82"/>
                    </a:lnTo>
                    <a:lnTo>
                      <a:pt x="44" y="68"/>
                    </a:lnTo>
                    <a:lnTo>
                      <a:pt x="62" y="56"/>
                    </a:lnTo>
                    <a:lnTo>
                      <a:pt x="72" y="50"/>
                    </a:lnTo>
                    <a:lnTo>
                      <a:pt x="88" y="44"/>
                    </a:lnTo>
                    <a:lnTo>
                      <a:pt x="106" y="38"/>
                    </a:lnTo>
                    <a:lnTo>
                      <a:pt x="124" y="32"/>
                    </a:lnTo>
                    <a:lnTo>
                      <a:pt x="136" y="22"/>
                    </a:lnTo>
                    <a:lnTo>
                      <a:pt x="142" y="12"/>
                    </a:lnTo>
                    <a:lnTo>
                      <a:pt x="140" y="0"/>
                    </a:lnTo>
                    <a:lnTo>
                      <a:pt x="116" y="6"/>
                    </a:lnTo>
                    <a:lnTo>
                      <a:pt x="96" y="12"/>
                    </a:lnTo>
                    <a:lnTo>
                      <a:pt x="90" y="16"/>
                    </a:lnTo>
                    <a:lnTo>
                      <a:pt x="84" y="20"/>
                    </a:lnTo>
                    <a:lnTo>
                      <a:pt x="78" y="22"/>
                    </a:lnTo>
                    <a:lnTo>
                      <a:pt x="72" y="26"/>
                    </a:lnTo>
                    <a:lnTo>
                      <a:pt x="66" y="28"/>
                    </a:lnTo>
                    <a:lnTo>
                      <a:pt x="62" y="28"/>
                    </a:lnTo>
                    <a:lnTo>
                      <a:pt x="56" y="28"/>
                    </a:lnTo>
                    <a:lnTo>
                      <a:pt x="52" y="28"/>
                    </a:lnTo>
                    <a:lnTo>
                      <a:pt x="46" y="30"/>
                    </a:lnTo>
                    <a:lnTo>
                      <a:pt x="44" y="30"/>
                    </a:lnTo>
                    <a:lnTo>
                      <a:pt x="40" y="34"/>
                    </a:lnTo>
                    <a:lnTo>
                      <a:pt x="38" y="38"/>
                    </a:lnTo>
                    <a:lnTo>
                      <a:pt x="36" y="42"/>
                    </a:lnTo>
                    <a:lnTo>
                      <a:pt x="34" y="46"/>
                    </a:lnTo>
                    <a:lnTo>
                      <a:pt x="32" y="52"/>
                    </a:lnTo>
                    <a:lnTo>
                      <a:pt x="28" y="54"/>
                    </a:lnTo>
                    <a:lnTo>
                      <a:pt x="24" y="54"/>
                    </a:lnTo>
                    <a:lnTo>
                      <a:pt x="20" y="56"/>
                    </a:lnTo>
                    <a:lnTo>
                      <a:pt x="16" y="56"/>
                    </a:lnTo>
                    <a:lnTo>
                      <a:pt x="12" y="58"/>
                    </a:lnTo>
                    <a:lnTo>
                      <a:pt x="4" y="70"/>
                    </a:lnTo>
                    <a:lnTo>
                      <a:pt x="0" y="84"/>
                    </a:lnTo>
                    <a:lnTo>
                      <a:pt x="0" y="98"/>
                    </a:lnTo>
                    <a:lnTo>
                      <a:pt x="2" y="112"/>
                    </a:lnTo>
                    <a:lnTo>
                      <a:pt x="6" y="120"/>
                    </a:lnTo>
                    <a:lnTo>
                      <a:pt x="8" y="126"/>
                    </a:lnTo>
                    <a:lnTo>
                      <a:pt x="12" y="130"/>
                    </a:lnTo>
                    <a:lnTo>
                      <a:pt x="18" y="134"/>
                    </a:lnTo>
                    <a:lnTo>
                      <a:pt x="24" y="136"/>
                    </a:lnTo>
                    <a:lnTo>
                      <a:pt x="32" y="136"/>
                    </a:lnTo>
                    <a:lnTo>
                      <a:pt x="50" y="138"/>
                    </a:lnTo>
                    <a:lnTo>
                      <a:pt x="70" y="138"/>
                    </a:lnTo>
                    <a:lnTo>
                      <a:pt x="64" y="132"/>
                    </a:lnTo>
                    <a:lnTo>
                      <a:pt x="58" y="128"/>
                    </a:lnTo>
                    <a:lnTo>
                      <a:pt x="52" y="122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52" name="Freeform 24">
                <a:extLst>
                  <a:ext uri="{FF2B5EF4-FFF2-40B4-BE49-F238E27FC236}">
                    <a16:creationId xmlns:a16="http://schemas.microsoft.com/office/drawing/2014/main" id="{0D1C5A5A-EDC1-849D-E464-12A902E6A49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332" y="324"/>
                <a:ext cx="142" cy="138"/>
              </a:xfrm>
              <a:custGeom>
                <a:avLst/>
                <a:gdLst>
                  <a:gd name="T0" fmla="*/ 52 w 142"/>
                  <a:gd name="T1" fmla="*/ 122 h 138"/>
                  <a:gd name="T2" fmla="*/ 38 w 142"/>
                  <a:gd name="T3" fmla="*/ 108 h 138"/>
                  <a:gd name="T4" fmla="*/ 32 w 142"/>
                  <a:gd name="T5" fmla="*/ 94 h 138"/>
                  <a:gd name="T6" fmla="*/ 34 w 142"/>
                  <a:gd name="T7" fmla="*/ 82 h 138"/>
                  <a:gd name="T8" fmla="*/ 44 w 142"/>
                  <a:gd name="T9" fmla="*/ 68 h 138"/>
                  <a:gd name="T10" fmla="*/ 62 w 142"/>
                  <a:gd name="T11" fmla="*/ 56 h 138"/>
                  <a:gd name="T12" fmla="*/ 72 w 142"/>
                  <a:gd name="T13" fmla="*/ 50 h 138"/>
                  <a:gd name="T14" fmla="*/ 88 w 142"/>
                  <a:gd name="T15" fmla="*/ 44 h 138"/>
                  <a:gd name="T16" fmla="*/ 106 w 142"/>
                  <a:gd name="T17" fmla="*/ 38 h 138"/>
                  <a:gd name="T18" fmla="*/ 124 w 142"/>
                  <a:gd name="T19" fmla="*/ 32 h 138"/>
                  <a:gd name="T20" fmla="*/ 136 w 142"/>
                  <a:gd name="T21" fmla="*/ 22 h 138"/>
                  <a:gd name="T22" fmla="*/ 142 w 142"/>
                  <a:gd name="T23" fmla="*/ 12 h 138"/>
                  <a:gd name="T24" fmla="*/ 140 w 142"/>
                  <a:gd name="T25" fmla="*/ 0 h 138"/>
                  <a:gd name="T26" fmla="*/ 116 w 142"/>
                  <a:gd name="T27" fmla="*/ 6 h 138"/>
                  <a:gd name="T28" fmla="*/ 96 w 142"/>
                  <a:gd name="T29" fmla="*/ 12 h 138"/>
                  <a:gd name="T30" fmla="*/ 90 w 142"/>
                  <a:gd name="T31" fmla="*/ 16 h 138"/>
                  <a:gd name="T32" fmla="*/ 84 w 142"/>
                  <a:gd name="T33" fmla="*/ 20 h 138"/>
                  <a:gd name="T34" fmla="*/ 78 w 142"/>
                  <a:gd name="T35" fmla="*/ 22 h 138"/>
                  <a:gd name="T36" fmla="*/ 72 w 142"/>
                  <a:gd name="T37" fmla="*/ 26 h 138"/>
                  <a:gd name="T38" fmla="*/ 66 w 142"/>
                  <a:gd name="T39" fmla="*/ 28 h 138"/>
                  <a:gd name="T40" fmla="*/ 62 w 142"/>
                  <a:gd name="T41" fmla="*/ 28 h 138"/>
                  <a:gd name="T42" fmla="*/ 56 w 142"/>
                  <a:gd name="T43" fmla="*/ 28 h 138"/>
                  <a:gd name="T44" fmla="*/ 52 w 142"/>
                  <a:gd name="T45" fmla="*/ 28 h 138"/>
                  <a:gd name="T46" fmla="*/ 46 w 142"/>
                  <a:gd name="T47" fmla="*/ 30 h 138"/>
                  <a:gd name="T48" fmla="*/ 44 w 142"/>
                  <a:gd name="T49" fmla="*/ 30 h 138"/>
                  <a:gd name="T50" fmla="*/ 40 w 142"/>
                  <a:gd name="T51" fmla="*/ 34 h 138"/>
                  <a:gd name="T52" fmla="*/ 38 w 142"/>
                  <a:gd name="T53" fmla="*/ 38 h 138"/>
                  <a:gd name="T54" fmla="*/ 36 w 142"/>
                  <a:gd name="T55" fmla="*/ 42 h 138"/>
                  <a:gd name="T56" fmla="*/ 34 w 142"/>
                  <a:gd name="T57" fmla="*/ 46 h 138"/>
                  <a:gd name="T58" fmla="*/ 32 w 142"/>
                  <a:gd name="T59" fmla="*/ 52 h 138"/>
                  <a:gd name="T60" fmla="*/ 28 w 142"/>
                  <a:gd name="T61" fmla="*/ 54 h 138"/>
                  <a:gd name="T62" fmla="*/ 24 w 142"/>
                  <a:gd name="T63" fmla="*/ 54 h 138"/>
                  <a:gd name="T64" fmla="*/ 20 w 142"/>
                  <a:gd name="T65" fmla="*/ 56 h 138"/>
                  <a:gd name="T66" fmla="*/ 16 w 142"/>
                  <a:gd name="T67" fmla="*/ 56 h 138"/>
                  <a:gd name="T68" fmla="*/ 12 w 142"/>
                  <a:gd name="T69" fmla="*/ 58 h 138"/>
                  <a:gd name="T70" fmla="*/ 4 w 142"/>
                  <a:gd name="T71" fmla="*/ 70 h 138"/>
                  <a:gd name="T72" fmla="*/ 0 w 142"/>
                  <a:gd name="T73" fmla="*/ 84 h 138"/>
                  <a:gd name="T74" fmla="*/ 0 w 142"/>
                  <a:gd name="T75" fmla="*/ 98 h 138"/>
                  <a:gd name="T76" fmla="*/ 2 w 142"/>
                  <a:gd name="T77" fmla="*/ 112 h 138"/>
                  <a:gd name="T78" fmla="*/ 6 w 142"/>
                  <a:gd name="T79" fmla="*/ 120 h 138"/>
                  <a:gd name="T80" fmla="*/ 8 w 142"/>
                  <a:gd name="T81" fmla="*/ 126 h 138"/>
                  <a:gd name="T82" fmla="*/ 12 w 142"/>
                  <a:gd name="T83" fmla="*/ 130 h 138"/>
                  <a:gd name="T84" fmla="*/ 18 w 142"/>
                  <a:gd name="T85" fmla="*/ 134 h 138"/>
                  <a:gd name="T86" fmla="*/ 24 w 142"/>
                  <a:gd name="T87" fmla="*/ 136 h 138"/>
                  <a:gd name="T88" fmla="*/ 32 w 142"/>
                  <a:gd name="T89" fmla="*/ 136 h 138"/>
                  <a:gd name="T90" fmla="*/ 50 w 142"/>
                  <a:gd name="T91" fmla="*/ 138 h 138"/>
                  <a:gd name="T92" fmla="*/ 70 w 142"/>
                  <a:gd name="T93" fmla="*/ 138 h 138"/>
                  <a:gd name="T94" fmla="*/ 64 w 142"/>
                  <a:gd name="T95" fmla="*/ 132 h 138"/>
                  <a:gd name="T96" fmla="*/ 58 w 142"/>
                  <a:gd name="T97" fmla="*/ 128 h 138"/>
                  <a:gd name="T98" fmla="*/ 52 w 142"/>
                  <a:gd name="T99" fmla="*/ 122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42" h="138">
                    <a:moveTo>
                      <a:pt x="52" y="122"/>
                    </a:moveTo>
                    <a:lnTo>
                      <a:pt x="38" y="108"/>
                    </a:lnTo>
                    <a:lnTo>
                      <a:pt x="32" y="94"/>
                    </a:lnTo>
                    <a:lnTo>
                      <a:pt x="34" y="82"/>
                    </a:lnTo>
                    <a:lnTo>
                      <a:pt x="44" y="68"/>
                    </a:lnTo>
                    <a:lnTo>
                      <a:pt x="62" y="56"/>
                    </a:lnTo>
                    <a:lnTo>
                      <a:pt x="72" y="50"/>
                    </a:lnTo>
                    <a:lnTo>
                      <a:pt x="88" y="44"/>
                    </a:lnTo>
                    <a:lnTo>
                      <a:pt x="106" y="38"/>
                    </a:lnTo>
                    <a:lnTo>
                      <a:pt x="124" y="32"/>
                    </a:lnTo>
                    <a:lnTo>
                      <a:pt x="136" y="22"/>
                    </a:lnTo>
                    <a:lnTo>
                      <a:pt x="142" y="12"/>
                    </a:lnTo>
                    <a:lnTo>
                      <a:pt x="140" y="0"/>
                    </a:lnTo>
                    <a:lnTo>
                      <a:pt x="116" y="6"/>
                    </a:lnTo>
                    <a:lnTo>
                      <a:pt x="96" y="12"/>
                    </a:lnTo>
                    <a:lnTo>
                      <a:pt x="90" y="16"/>
                    </a:lnTo>
                    <a:lnTo>
                      <a:pt x="84" y="20"/>
                    </a:lnTo>
                    <a:lnTo>
                      <a:pt x="78" y="22"/>
                    </a:lnTo>
                    <a:lnTo>
                      <a:pt x="72" y="26"/>
                    </a:lnTo>
                    <a:lnTo>
                      <a:pt x="66" y="28"/>
                    </a:lnTo>
                    <a:lnTo>
                      <a:pt x="62" y="28"/>
                    </a:lnTo>
                    <a:lnTo>
                      <a:pt x="56" y="28"/>
                    </a:lnTo>
                    <a:lnTo>
                      <a:pt x="52" y="28"/>
                    </a:lnTo>
                    <a:lnTo>
                      <a:pt x="46" y="30"/>
                    </a:lnTo>
                    <a:lnTo>
                      <a:pt x="44" y="30"/>
                    </a:lnTo>
                    <a:lnTo>
                      <a:pt x="40" y="34"/>
                    </a:lnTo>
                    <a:lnTo>
                      <a:pt x="38" y="38"/>
                    </a:lnTo>
                    <a:lnTo>
                      <a:pt x="36" y="42"/>
                    </a:lnTo>
                    <a:lnTo>
                      <a:pt x="34" y="46"/>
                    </a:lnTo>
                    <a:lnTo>
                      <a:pt x="32" y="52"/>
                    </a:lnTo>
                    <a:lnTo>
                      <a:pt x="28" y="54"/>
                    </a:lnTo>
                    <a:lnTo>
                      <a:pt x="24" y="54"/>
                    </a:lnTo>
                    <a:lnTo>
                      <a:pt x="20" y="56"/>
                    </a:lnTo>
                    <a:lnTo>
                      <a:pt x="16" y="56"/>
                    </a:lnTo>
                    <a:lnTo>
                      <a:pt x="12" y="58"/>
                    </a:lnTo>
                    <a:lnTo>
                      <a:pt x="4" y="70"/>
                    </a:lnTo>
                    <a:lnTo>
                      <a:pt x="0" y="84"/>
                    </a:lnTo>
                    <a:lnTo>
                      <a:pt x="0" y="98"/>
                    </a:lnTo>
                    <a:lnTo>
                      <a:pt x="2" y="112"/>
                    </a:lnTo>
                    <a:lnTo>
                      <a:pt x="6" y="120"/>
                    </a:lnTo>
                    <a:lnTo>
                      <a:pt x="8" y="126"/>
                    </a:lnTo>
                    <a:lnTo>
                      <a:pt x="12" y="130"/>
                    </a:lnTo>
                    <a:lnTo>
                      <a:pt x="18" y="134"/>
                    </a:lnTo>
                    <a:lnTo>
                      <a:pt x="24" y="136"/>
                    </a:lnTo>
                    <a:lnTo>
                      <a:pt x="32" y="136"/>
                    </a:lnTo>
                    <a:lnTo>
                      <a:pt x="50" y="138"/>
                    </a:lnTo>
                    <a:lnTo>
                      <a:pt x="70" y="138"/>
                    </a:lnTo>
                    <a:lnTo>
                      <a:pt x="64" y="132"/>
                    </a:lnTo>
                    <a:lnTo>
                      <a:pt x="58" y="128"/>
                    </a:lnTo>
                    <a:lnTo>
                      <a:pt x="52" y="122"/>
                    </a:lnTo>
                  </a:path>
                </a:pathLst>
              </a:custGeom>
              <a:solidFill>
                <a:srgbClr val="EAEAEA">
                  <a:alpha val="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53" name="Freeform 25">
                <a:extLst>
                  <a:ext uri="{FF2B5EF4-FFF2-40B4-BE49-F238E27FC236}">
                    <a16:creationId xmlns:a16="http://schemas.microsoft.com/office/drawing/2014/main" id="{37429636-A8AE-2F5C-55F5-0BA967D71738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3710" y="326"/>
                <a:ext cx="1796" cy="1416"/>
              </a:xfrm>
              <a:custGeom>
                <a:avLst/>
                <a:gdLst>
                  <a:gd name="T0" fmla="*/ 1632 w 1796"/>
                  <a:gd name="T1" fmla="*/ 152 h 1416"/>
                  <a:gd name="T2" fmla="*/ 1476 w 1796"/>
                  <a:gd name="T3" fmla="*/ 114 h 1416"/>
                  <a:gd name="T4" fmla="*/ 1368 w 1796"/>
                  <a:gd name="T5" fmla="*/ 124 h 1416"/>
                  <a:gd name="T6" fmla="*/ 1224 w 1796"/>
                  <a:gd name="T7" fmla="*/ 90 h 1416"/>
                  <a:gd name="T8" fmla="*/ 1140 w 1796"/>
                  <a:gd name="T9" fmla="*/ 88 h 1416"/>
                  <a:gd name="T10" fmla="*/ 1150 w 1796"/>
                  <a:gd name="T11" fmla="*/ 18 h 1416"/>
                  <a:gd name="T12" fmla="*/ 946 w 1796"/>
                  <a:gd name="T13" fmla="*/ 30 h 1416"/>
                  <a:gd name="T14" fmla="*/ 894 w 1796"/>
                  <a:gd name="T15" fmla="*/ 106 h 1416"/>
                  <a:gd name="T16" fmla="*/ 876 w 1796"/>
                  <a:gd name="T17" fmla="*/ 116 h 1416"/>
                  <a:gd name="T18" fmla="*/ 840 w 1796"/>
                  <a:gd name="T19" fmla="*/ 120 h 1416"/>
                  <a:gd name="T20" fmla="*/ 794 w 1796"/>
                  <a:gd name="T21" fmla="*/ 78 h 1416"/>
                  <a:gd name="T22" fmla="*/ 696 w 1796"/>
                  <a:gd name="T23" fmla="*/ 150 h 1416"/>
                  <a:gd name="T24" fmla="*/ 560 w 1796"/>
                  <a:gd name="T25" fmla="*/ 174 h 1416"/>
                  <a:gd name="T26" fmla="*/ 518 w 1796"/>
                  <a:gd name="T27" fmla="*/ 204 h 1416"/>
                  <a:gd name="T28" fmla="*/ 466 w 1796"/>
                  <a:gd name="T29" fmla="*/ 170 h 1416"/>
                  <a:gd name="T30" fmla="*/ 338 w 1796"/>
                  <a:gd name="T31" fmla="*/ 114 h 1416"/>
                  <a:gd name="T32" fmla="*/ 272 w 1796"/>
                  <a:gd name="T33" fmla="*/ 210 h 1416"/>
                  <a:gd name="T34" fmla="*/ 206 w 1796"/>
                  <a:gd name="T35" fmla="*/ 302 h 1416"/>
                  <a:gd name="T36" fmla="*/ 286 w 1796"/>
                  <a:gd name="T37" fmla="*/ 344 h 1416"/>
                  <a:gd name="T38" fmla="*/ 304 w 1796"/>
                  <a:gd name="T39" fmla="*/ 224 h 1416"/>
                  <a:gd name="T40" fmla="*/ 368 w 1796"/>
                  <a:gd name="T41" fmla="*/ 228 h 1416"/>
                  <a:gd name="T42" fmla="*/ 428 w 1796"/>
                  <a:gd name="T43" fmla="*/ 266 h 1416"/>
                  <a:gd name="T44" fmla="*/ 388 w 1796"/>
                  <a:gd name="T45" fmla="*/ 304 h 1416"/>
                  <a:gd name="T46" fmla="*/ 258 w 1796"/>
                  <a:gd name="T47" fmla="*/ 366 h 1416"/>
                  <a:gd name="T48" fmla="*/ 172 w 1796"/>
                  <a:gd name="T49" fmla="*/ 414 h 1416"/>
                  <a:gd name="T50" fmla="*/ 76 w 1796"/>
                  <a:gd name="T51" fmla="*/ 512 h 1416"/>
                  <a:gd name="T52" fmla="*/ 150 w 1796"/>
                  <a:gd name="T53" fmla="*/ 550 h 1416"/>
                  <a:gd name="T54" fmla="*/ 274 w 1796"/>
                  <a:gd name="T55" fmla="*/ 536 h 1416"/>
                  <a:gd name="T56" fmla="*/ 320 w 1796"/>
                  <a:gd name="T57" fmla="*/ 548 h 1416"/>
                  <a:gd name="T58" fmla="*/ 350 w 1796"/>
                  <a:gd name="T59" fmla="*/ 592 h 1416"/>
                  <a:gd name="T60" fmla="*/ 370 w 1796"/>
                  <a:gd name="T61" fmla="*/ 538 h 1416"/>
                  <a:gd name="T62" fmla="*/ 468 w 1796"/>
                  <a:gd name="T63" fmla="*/ 652 h 1416"/>
                  <a:gd name="T64" fmla="*/ 254 w 1796"/>
                  <a:gd name="T65" fmla="*/ 602 h 1416"/>
                  <a:gd name="T66" fmla="*/ 84 w 1796"/>
                  <a:gd name="T67" fmla="*/ 638 h 1416"/>
                  <a:gd name="T68" fmla="*/ 64 w 1796"/>
                  <a:gd name="T69" fmla="*/ 960 h 1416"/>
                  <a:gd name="T70" fmla="*/ 230 w 1796"/>
                  <a:gd name="T71" fmla="*/ 972 h 1416"/>
                  <a:gd name="T72" fmla="*/ 290 w 1796"/>
                  <a:gd name="T73" fmla="*/ 1284 h 1416"/>
                  <a:gd name="T74" fmla="*/ 458 w 1796"/>
                  <a:gd name="T75" fmla="*/ 1292 h 1416"/>
                  <a:gd name="T76" fmla="*/ 530 w 1796"/>
                  <a:gd name="T77" fmla="*/ 1020 h 1416"/>
                  <a:gd name="T78" fmla="*/ 528 w 1796"/>
                  <a:gd name="T79" fmla="*/ 870 h 1416"/>
                  <a:gd name="T80" fmla="*/ 520 w 1796"/>
                  <a:gd name="T81" fmla="*/ 794 h 1416"/>
                  <a:gd name="T82" fmla="*/ 656 w 1796"/>
                  <a:gd name="T83" fmla="*/ 720 h 1416"/>
                  <a:gd name="T84" fmla="*/ 630 w 1796"/>
                  <a:gd name="T85" fmla="*/ 710 h 1416"/>
                  <a:gd name="T86" fmla="*/ 772 w 1796"/>
                  <a:gd name="T87" fmla="*/ 760 h 1416"/>
                  <a:gd name="T88" fmla="*/ 858 w 1796"/>
                  <a:gd name="T89" fmla="*/ 916 h 1416"/>
                  <a:gd name="T90" fmla="*/ 938 w 1796"/>
                  <a:gd name="T91" fmla="*/ 772 h 1416"/>
                  <a:gd name="T92" fmla="*/ 1004 w 1796"/>
                  <a:gd name="T93" fmla="*/ 834 h 1416"/>
                  <a:gd name="T94" fmla="*/ 1064 w 1796"/>
                  <a:gd name="T95" fmla="*/ 994 h 1416"/>
                  <a:gd name="T96" fmla="*/ 1118 w 1796"/>
                  <a:gd name="T97" fmla="*/ 862 h 1416"/>
                  <a:gd name="T98" fmla="*/ 1148 w 1796"/>
                  <a:gd name="T99" fmla="*/ 786 h 1416"/>
                  <a:gd name="T100" fmla="*/ 1232 w 1796"/>
                  <a:gd name="T101" fmla="*/ 588 h 1416"/>
                  <a:gd name="T102" fmla="*/ 1272 w 1796"/>
                  <a:gd name="T103" fmla="*/ 566 h 1416"/>
                  <a:gd name="T104" fmla="*/ 1300 w 1796"/>
                  <a:gd name="T105" fmla="*/ 546 h 1416"/>
                  <a:gd name="T106" fmla="*/ 1364 w 1796"/>
                  <a:gd name="T107" fmla="*/ 486 h 1416"/>
                  <a:gd name="T108" fmla="*/ 1330 w 1796"/>
                  <a:gd name="T109" fmla="*/ 366 h 1416"/>
                  <a:gd name="T110" fmla="*/ 1532 w 1796"/>
                  <a:gd name="T111" fmla="*/ 274 h 1416"/>
                  <a:gd name="T112" fmla="*/ 1552 w 1796"/>
                  <a:gd name="T113" fmla="*/ 406 h 1416"/>
                  <a:gd name="T114" fmla="*/ 1660 w 1796"/>
                  <a:gd name="T115" fmla="*/ 278 h 1416"/>
                  <a:gd name="T116" fmla="*/ 1768 w 1796"/>
                  <a:gd name="T117" fmla="*/ 206 h 1416"/>
                  <a:gd name="T118" fmla="*/ 812 w 1796"/>
                  <a:gd name="T119" fmla="*/ 188 h 1416"/>
                  <a:gd name="T120" fmla="*/ 834 w 1796"/>
                  <a:gd name="T121" fmla="*/ 162 h 14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796" h="1416">
                    <a:moveTo>
                      <a:pt x="1702" y="140"/>
                    </a:moveTo>
                    <a:lnTo>
                      <a:pt x="1696" y="138"/>
                    </a:lnTo>
                    <a:lnTo>
                      <a:pt x="1692" y="136"/>
                    </a:lnTo>
                    <a:lnTo>
                      <a:pt x="1686" y="136"/>
                    </a:lnTo>
                    <a:lnTo>
                      <a:pt x="1680" y="134"/>
                    </a:lnTo>
                    <a:lnTo>
                      <a:pt x="1676" y="134"/>
                    </a:lnTo>
                    <a:lnTo>
                      <a:pt x="1672" y="134"/>
                    </a:lnTo>
                    <a:lnTo>
                      <a:pt x="1668" y="138"/>
                    </a:lnTo>
                    <a:lnTo>
                      <a:pt x="1666" y="140"/>
                    </a:lnTo>
                    <a:lnTo>
                      <a:pt x="1666" y="144"/>
                    </a:lnTo>
                    <a:lnTo>
                      <a:pt x="1666" y="148"/>
                    </a:lnTo>
                    <a:lnTo>
                      <a:pt x="1666" y="150"/>
                    </a:lnTo>
                    <a:lnTo>
                      <a:pt x="1664" y="154"/>
                    </a:lnTo>
                    <a:lnTo>
                      <a:pt x="1664" y="156"/>
                    </a:lnTo>
                    <a:lnTo>
                      <a:pt x="1660" y="158"/>
                    </a:lnTo>
                    <a:lnTo>
                      <a:pt x="1654" y="160"/>
                    </a:lnTo>
                    <a:lnTo>
                      <a:pt x="1648" y="160"/>
                    </a:lnTo>
                    <a:lnTo>
                      <a:pt x="1642" y="158"/>
                    </a:lnTo>
                    <a:lnTo>
                      <a:pt x="1638" y="154"/>
                    </a:lnTo>
                    <a:lnTo>
                      <a:pt x="1632" y="152"/>
                    </a:lnTo>
                    <a:lnTo>
                      <a:pt x="1628" y="148"/>
                    </a:lnTo>
                    <a:lnTo>
                      <a:pt x="1622" y="146"/>
                    </a:lnTo>
                    <a:lnTo>
                      <a:pt x="1604" y="146"/>
                    </a:lnTo>
                    <a:lnTo>
                      <a:pt x="1590" y="152"/>
                    </a:lnTo>
                    <a:lnTo>
                      <a:pt x="1588" y="150"/>
                    </a:lnTo>
                    <a:lnTo>
                      <a:pt x="1584" y="146"/>
                    </a:lnTo>
                    <a:lnTo>
                      <a:pt x="1582" y="144"/>
                    </a:lnTo>
                    <a:lnTo>
                      <a:pt x="1580" y="140"/>
                    </a:lnTo>
                    <a:lnTo>
                      <a:pt x="1580" y="146"/>
                    </a:lnTo>
                    <a:lnTo>
                      <a:pt x="1580" y="154"/>
                    </a:lnTo>
                    <a:lnTo>
                      <a:pt x="1580" y="160"/>
                    </a:lnTo>
                    <a:lnTo>
                      <a:pt x="1570" y="146"/>
                    </a:lnTo>
                    <a:lnTo>
                      <a:pt x="1566" y="136"/>
                    </a:lnTo>
                    <a:lnTo>
                      <a:pt x="1560" y="128"/>
                    </a:lnTo>
                    <a:lnTo>
                      <a:pt x="1552" y="122"/>
                    </a:lnTo>
                    <a:lnTo>
                      <a:pt x="1536" y="118"/>
                    </a:lnTo>
                    <a:lnTo>
                      <a:pt x="1520" y="118"/>
                    </a:lnTo>
                    <a:lnTo>
                      <a:pt x="1504" y="120"/>
                    </a:lnTo>
                    <a:lnTo>
                      <a:pt x="1488" y="118"/>
                    </a:lnTo>
                    <a:lnTo>
                      <a:pt x="1476" y="114"/>
                    </a:lnTo>
                    <a:lnTo>
                      <a:pt x="1470" y="102"/>
                    </a:lnTo>
                    <a:lnTo>
                      <a:pt x="1472" y="100"/>
                    </a:lnTo>
                    <a:lnTo>
                      <a:pt x="1474" y="98"/>
                    </a:lnTo>
                    <a:lnTo>
                      <a:pt x="1476" y="96"/>
                    </a:lnTo>
                    <a:lnTo>
                      <a:pt x="1462" y="98"/>
                    </a:lnTo>
                    <a:lnTo>
                      <a:pt x="1450" y="108"/>
                    </a:lnTo>
                    <a:lnTo>
                      <a:pt x="1442" y="118"/>
                    </a:lnTo>
                    <a:lnTo>
                      <a:pt x="1442" y="112"/>
                    </a:lnTo>
                    <a:lnTo>
                      <a:pt x="1440" y="106"/>
                    </a:lnTo>
                    <a:lnTo>
                      <a:pt x="1440" y="100"/>
                    </a:lnTo>
                    <a:lnTo>
                      <a:pt x="1428" y="98"/>
                    </a:lnTo>
                    <a:lnTo>
                      <a:pt x="1416" y="96"/>
                    </a:lnTo>
                    <a:lnTo>
                      <a:pt x="1402" y="96"/>
                    </a:lnTo>
                    <a:lnTo>
                      <a:pt x="1390" y="96"/>
                    </a:lnTo>
                    <a:lnTo>
                      <a:pt x="1380" y="98"/>
                    </a:lnTo>
                    <a:lnTo>
                      <a:pt x="1376" y="104"/>
                    </a:lnTo>
                    <a:lnTo>
                      <a:pt x="1376" y="112"/>
                    </a:lnTo>
                    <a:lnTo>
                      <a:pt x="1386" y="122"/>
                    </a:lnTo>
                    <a:lnTo>
                      <a:pt x="1374" y="126"/>
                    </a:lnTo>
                    <a:lnTo>
                      <a:pt x="1368" y="124"/>
                    </a:lnTo>
                    <a:lnTo>
                      <a:pt x="1362" y="120"/>
                    </a:lnTo>
                    <a:lnTo>
                      <a:pt x="1358" y="114"/>
                    </a:lnTo>
                    <a:lnTo>
                      <a:pt x="1354" y="106"/>
                    </a:lnTo>
                    <a:lnTo>
                      <a:pt x="1346" y="104"/>
                    </a:lnTo>
                    <a:lnTo>
                      <a:pt x="1340" y="102"/>
                    </a:lnTo>
                    <a:lnTo>
                      <a:pt x="1334" y="104"/>
                    </a:lnTo>
                    <a:lnTo>
                      <a:pt x="1330" y="106"/>
                    </a:lnTo>
                    <a:lnTo>
                      <a:pt x="1328" y="110"/>
                    </a:lnTo>
                    <a:lnTo>
                      <a:pt x="1324" y="116"/>
                    </a:lnTo>
                    <a:lnTo>
                      <a:pt x="1322" y="120"/>
                    </a:lnTo>
                    <a:lnTo>
                      <a:pt x="1320" y="126"/>
                    </a:lnTo>
                    <a:lnTo>
                      <a:pt x="1318" y="130"/>
                    </a:lnTo>
                    <a:lnTo>
                      <a:pt x="1296" y="116"/>
                    </a:lnTo>
                    <a:lnTo>
                      <a:pt x="1274" y="104"/>
                    </a:lnTo>
                    <a:lnTo>
                      <a:pt x="1248" y="94"/>
                    </a:lnTo>
                    <a:lnTo>
                      <a:pt x="1242" y="92"/>
                    </a:lnTo>
                    <a:lnTo>
                      <a:pt x="1238" y="94"/>
                    </a:lnTo>
                    <a:lnTo>
                      <a:pt x="1234" y="94"/>
                    </a:lnTo>
                    <a:lnTo>
                      <a:pt x="1228" y="92"/>
                    </a:lnTo>
                    <a:lnTo>
                      <a:pt x="1224" y="90"/>
                    </a:lnTo>
                    <a:lnTo>
                      <a:pt x="1222" y="86"/>
                    </a:lnTo>
                    <a:lnTo>
                      <a:pt x="1218" y="82"/>
                    </a:lnTo>
                    <a:lnTo>
                      <a:pt x="1216" y="78"/>
                    </a:lnTo>
                    <a:lnTo>
                      <a:pt x="1212" y="76"/>
                    </a:lnTo>
                    <a:lnTo>
                      <a:pt x="1206" y="76"/>
                    </a:lnTo>
                    <a:lnTo>
                      <a:pt x="1200" y="76"/>
                    </a:lnTo>
                    <a:lnTo>
                      <a:pt x="1196" y="76"/>
                    </a:lnTo>
                    <a:lnTo>
                      <a:pt x="1190" y="76"/>
                    </a:lnTo>
                    <a:lnTo>
                      <a:pt x="1186" y="74"/>
                    </a:lnTo>
                    <a:lnTo>
                      <a:pt x="1184" y="72"/>
                    </a:lnTo>
                    <a:lnTo>
                      <a:pt x="1180" y="68"/>
                    </a:lnTo>
                    <a:lnTo>
                      <a:pt x="1176" y="64"/>
                    </a:lnTo>
                    <a:lnTo>
                      <a:pt x="1172" y="62"/>
                    </a:lnTo>
                    <a:lnTo>
                      <a:pt x="1168" y="62"/>
                    </a:lnTo>
                    <a:lnTo>
                      <a:pt x="1160" y="66"/>
                    </a:lnTo>
                    <a:lnTo>
                      <a:pt x="1154" y="76"/>
                    </a:lnTo>
                    <a:lnTo>
                      <a:pt x="1152" y="86"/>
                    </a:lnTo>
                    <a:lnTo>
                      <a:pt x="1152" y="96"/>
                    </a:lnTo>
                    <a:lnTo>
                      <a:pt x="1146" y="92"/>
                    </a:lnTo>
                    <a:lnTo>
                      <a:pt x="1140" y="88"/>
                    </a:lnTo>
                    <a:lnTo>
                      <a:pt x="1136" y="82"/>
                    </a:lnTo>
                    <a:lnTo>
                      <a:pt x="1132" y="76"/>
                    </a:lnTo>
                    <a:lnTo>
                      <a:pt x="1108" y="90"/>
                    </a:lnTo>
                    <a:lnTo>
                      <a:pt x="1082" y="96"/>
                    </a:lnTo>
                    <a:lnTo>
                      <a:pt x="1084" y="90"/>
                    </a:lnTo>
                    <a:lnTo>
                      <a:pt x="1086" y="84"/>
                    </a:lnTo>
                    <a:lnTo>
                      <a:pt x="1088" y="82"/>
                    </a:lnTo>
                    <a:lnTo>
                      <a:pt x="1092" y="78"/>
                    </a:lnTo>
                    <a:lnTo>
                      <a:pt x="1096" y="76"/>
                    </a:lnTo>
                    <a:lnTo>
                      <a:pt x="1100" y="74"/>
                    </a:lnTo>
                    <a:lnTo>
                      <a:pt x="1104" y="70"/>
                    </a:lnTo>
                    <a:lnTo>
                      <a:pt x="1110" y="66"/>
                    </a:lnTo>
                    <a:lnTo>
                      <a:pt x="1114" y="60"/>
                    </a:lnTo>
                    <a:lnTo>
                      <a:pt x="1118" y="56"/>
                    </a:lnTo>
                    <a:lnTo>
                      <a:pt x="1122" y="52"/>
                    </a:lnTo>
                    <a:lnTo>
                      <a:pt x="1138" y="42"/>
                    </a:lnTo>
                    <a:lnTo>
                      <a:pt x="1154" y="38"/>
                    </a:lnTo>
                    <a:lnTo>
                      <a:pt x="1172" y="36"/>
                    </a:lnTo>
                    <a:lnTo>
                      <a:pt x="1160" y="28"/>
                    </a:lnTo>
                    <a:lnTo>
                      <a:pt x="1150" y="18"/>
                    </a:lnTo>
                    <a:lnTo>
                      <a:pt x="1138" y="12"/>
                    </a:lnTo>
                    <a:lnTo>
                      <a:pt x="1126" y="14"/>
                    </a:lnTo>
                    <a:lnTo>
                      <a:pt x="1114" y="18"/>
                    </a:lnTo>
                    <a:lnTo>
                      <a:pt x="1102" y="20"/>
                    </a:lnTo>
                    <a:lnTo>
                      <a:pt x="1094" y="14"/>
                    </a:lnTo>
                    <a:lnTo>
                      <a:pt x="1088" y="6"/>
                    </a:lnTo>
                    <a:lnTo>
                      <a:pt x="1082" y="0"/>
                    </a:lnTo>
                    <a:lnTo>
                      <a:pt x="1066" y="4"/>
                    </a:lnTo>
                    <a:lnTo>
                      <a:pt x="1052" y="12"/>
                    </a:lnTo>
                    <a:lnTo>
                      <a:pt x="1038" y="22"/>
                    </a:lnTo>
                    <a:lnTo>
                      <a:pt x="1030" y="26"/>
                    </a:lnTo>
                    <a:lnTo>
                      <a:pt x="1018" y="32"/>
                    </a:lnTo>
                    <a:lnTo>
                      <a:pt x="1006" y="40"/>
                    </a:lnTo>
                    <a:lnTo>
                      <a:pt x="1008" y="32"/>
                    </a:lnTo>
                    <a:lnTo>
                      <a:pt x="1010" y="24"/>
                    </a:lnTo>
                    <a:lnTo>
                      <a:pt x="1014" y="18"/>
                    </a:lnTo>
                    <a:lnTo>
                      <a:pt x="1000" y="18"/>
                    </a:lnTo>
                    <a:lnTo>
                      <a:pt x="980" y="20"/>
                    </a:lnTo>
                    <a:lnTo>
                      <a:pt x="962" y="24"/>
                    </a:lnTo>
                    <a:lnTo>
                      <a:pt x="946" y="30"/>
                    </a:lnTo>
                    <a:lnTo>
                      <a:pt x="932" y="36"/>
                    </a:lnTo>
                    <a:lnTo>
                      <a:pt x="916" y="38"/>
                    </a:lnTo>
                    <a:lnTo>
                      <a:pt x="918" y="42"/>
                    </a:lnTo>
                    <a:lnTo>
                      <a:pt x="922" y="46"/>
                    </a:lnTo>
                    <a:lnTo>
                      <a:pt x="928" y="50"/>
                    </a:lnTo>
                    <a:lnTo>
                      <a:pt x="932" y="52"/>
                    </a:lnTo>
                    <a:lnTo>
                      <a:pt x="938" y="54"/>
                    </a:lnTo>
                    <a:lnTo>
                      <a:pt x="932" y="60"/>
                    </a:lnTo>
                    <a:lnTo>
                      <a:pt x="920" y="66"/>
                    </a:lnTo>
                    <a:lnTo>
                      <a:pt x="902" y="70"/>
                    </a:lnTo>
                    <a:lnTo>
                      <a:pt x="886" y="74"/>
                    </a:lnTo>
                    <a:lnTo>
                      <a:pt x="876" y="80"/>
                    </a:lnTo>
                    <a:lnTo>
                      <a:pt x="880" y="82"/>
                    </a:lnTo>
                    <a:lnTo>
                      <a:pt x="884" y="84"/>
                    </a:lnTo>
                    <a:lnTo>
                      <a:pt x="890" y="88"/>
                    </a:lnTo>
                    <a:lnTo>
                      <a:pt x="894" y="90"/>
                    </a:lnTo>
                    <a:lnTo>
                      <a:pt x="896" y="94"/>
                    </a:lnTo>
                    <a:lnTo>
                      <a:pt x="898" y="98"/>
                    </a:lnTo>
                    <a:lnTo>
                      <a:pt x="898" y="102"/>
                    </a:lnTo>
                    <a:lnTo>
                      <a:pt x="894" y="106"/>
                    </a:lnTo>
                    <a:lnTo>
                      <a:pt x="886" y="110"/>
                    </a:lnTo>
                    <a:lnTo>
                      <a:pt x="888" y="114"/>
                    </a:lnTo>
                    <a:lnTo>
                      <a:pt x="890" y="120"/>
                    </a:lnTo>
                    <a:lnTo>
                      <a:pt x="894" y="124"/>
                    </a:lnTo>
                    <a:lnTo>
                      <a:pt x="898" y="126"/>
                    </a:lnTo>
                    <a:lnTo>
                      <a:pt x="902" y="128"/>
                    </a:lnTo>
                    <a:lnTo>
                      <a:pt x="904" y="134"/>
                    </a:lnTo>
                    <a:lnTo>
                      <a:pt x="902" y="140"/>
                    </a:lnTo>
                    <a:lnTo>
                      <a:pt x="900" y="144"/>
                    </a:lnTo>
                    <a:lnTo>
                      <a:pt x="896" y="146"/>
                    </a:lnTo>
                    <a:lnTo>
                      <a:pt x="892" y="146"/>
                    </a:lnTo>
                    <a:lnTo>
                      <a:pt x="888" y="146"/>
                    </a:lnTo>
                    <a:lnTo>
                      <a:pt x="884" y="144"/>
                    </a:lnTo>
                    <a:lnTo>
                      <a:pt x="878" y="140"/>
                    </a:lnTo>
                    <a:lnTo>
                      <a:pt x="874" y="136"/>
                    </a:lnTo>
                    <a:lnTo>
                      <a:pt x="872" y="132"/>
                    </a:lnTo>
                    <a:lnTo>
                      <a:pt x="870" y="126"/>
                    </a:lnTo>
                    <a:lnTo>
                      <a:pt x="872" y="122"/>
                    </a:lnTo>
                    <a:lnTo>
                      <a:pt x="872" y="118"/>
                    </a:lnTo>
                    <a:lnTo>
                      <a:pt x="876" y="116"/>
                    </a:lnTo>
                    <a:lnTo>
                      <a:pt x="878" y="114"/>
                    </a:lnTo>
                    <a:lnTo>
                      <a:pt x="880" y="112"/>
                    </a:lnTo>
                    <a:lnTo>
                      <a:pt x="880" y="108"/>
                    </a:lnTo>
                    <a:lnTo>
                      <a:pt x="880" y="104"/>
                    </a:lnTo>
                    <a:lnTo>
                      <a:pt x="876" y="100"/>
                    </a:lnTo>
                    <a:lnTo>
                      <a:pt x="870" y="96"/>
                    </a:lnTo>
                    <a:lnTo>
                      <a:pt x="864" y="94"/>
                    </a:lnTo>
                    <a:lnTo>
                      <a:pt x="858" y="92"/>
                    </a:lnTo>
                    <a:lnTo>
                      <a:pt x="852" y="90"/>
                    </a:lnTo>
                    <a:lnTo>
                      <a:pt x="852" y="92"/>
                    </a:lnTo>
                    <a:lnTo>
                      <a:pt x="850" y="96"/>
                    </a:lnTo>
                    <a:lnTo>
                      <a:pt x="848" y="100"/>
                    </a:lnTo>
                    <a:lnTo>
                      <a:pt x="848" y="104"/>
                    </a:lnTo>
                    <a:lnTo>
                      <a:pt x="844" y="104"/>
                    </a:lnTo>
                    <a:lnTo>
                      <a:pt x="842" y="102"/>
                    </a:lnTo>
                    <a:lnTo>
                      <a:pt x="846" y="106"/>
                    </a:lnTo>
                    <a:lnTo>
                      <a:pt x="850" y="108"/>
                    </a:lnTo>
                    <a:lnTo>
                      <a:pt x="850" y="114"/>
                    </a:lnTo>
                    <a:lnTo>
                      <a:pt x="850" y="118"/>
                    </a:lnTo>
                    <a:lnTo>
                      <a:pt x="840" y="120"/>
                    </a:lnTo>
                    <a:lnTo>
                      <a:pt x="830" y="118"/>
                    </a:lnTo>
                    <a:lnTo>
                      <a:pt x="822" y="114"/>
                    </a:lnTo>
                    <a:lnTo>
                      <a:pt x="816" y="108"/>
                    </a:lnTo>
                    <a:lnTo>
                      <a:pt x="816" y="104"/>
                    </a:lnTo>
                    <a:lnTo>
                      <a:pt x="816" y="102"/>
                    </a:lnTo>
                    <a:lnTo>
                      <a:pt x="818" y="98"/>
                    </a:lnTo>
                    <a:lnTo>
                      <a:pt x="820" y="96"/>
                    </a:lnTo>
                    <a:lnTo>
                      <a:pt x="822" y="92"/>
                    </a:lnTo>
                    <a:lnTo>
                      <a:pt x="824" y="88"/>
                    </a:lnTo>
                    <a:lnTo>
                      <a:pt x="824" y="86"/>
                    </a:lnTo>
                    <a:lnTo>
                      <a:pt x="824" y="82"/>
                    </a:lnTo>
                    <a:lnTo>
                      <a:pt x="822" y="82"/>
                    </a:lnTo>
                    <a:lnTo>
                      <a:pt x="818" y="80"/>
                    </a:lnTo>
                    <a:lnTo>
                      <a:pt x="812" y="80"/>
                    </a:lnTo>
                    <a:lnTo>
                      <a:pt x="806" y="100"/>
                    </a:lnTo>
                    <a:lnTo>
                      <a:pt x="804" y="126"/>
                    </a:lnTo>
                    <a:lnTo>
                      <a:pt x="796" y="114"/>
                    </a:lnTo>
                    <a:lnTo>
                      <a:pt x="792" y="100"/>
                    </a:lnTo>
                    <a:lnTo>
                      <a:pt x="790" y="90"/>
                    </a:lnTo>
                    <a:lnTo>
                      <a:pt x="794" y="78"/>
                    </a:lnTo>
                    <a:lnTo>
                      <a:pt x="780" y="76"/>
                    </a:lnTo>
                    <a:lnTo>
                      <a:pt x="768" y="82"/>
                    </a:lnTo>
                    <a:lnTo>
                      <a:pt x="760" y="92"/>
                    </a:lnTo>
                    <a:lnTo>
                      <a:pt x="754" y="106"/>
                    </a:lnTo>
                    <a:lnTo>
                      <a:pt x="752" y="120"/>
                    </a:lnTo>
                    <a:lnTo>
                      <a:pt x="754" y="128"/>
                    </a:lnTo>
                    <a:lnTo>
                      <a:pt x="760" y="138"/>
                    </a:lnTo>
                    <a:lnTo>
                      <a:pt x="764" y="148"/>
                    </a:lnTo>
                    <a:lnTo>
                      <a:pt x="766" y="156"/>
                    </a:lnTo>
                    <a:lnTo>
                      <a:pt x="762" y="164"/>
                    </a:lnTo>
                    <a:lnTo>
                      <a:pt x="750" y="166"/>
                    </a:lnTo>
                    <a:lnTo>
                      <a:pt x="740" y="160"/>
                    </a:lnTo>
                    <a:lnTo>
                      <a:pt x="730" y="150"/>
                    </a:lnTo>
                    <a:lnTo>
                      <a:pt x="722" y="142"/>
                    </a:lnTo>
                    <a:lnTo>
                      <a:pt x="712" y="138"/>
                    </a:lnTo>
                    <a:lnTo>
                      <a:pt x="704" y="136"/>
                    </a:lnTo>
                    <a:lnTo>
                      <a:pt x="694" y="136"/>
                    </a:lnTo>
                    <a:lnTo>
                      <a:pt x="696" y="140"/>
                    </a:lnTo>
                    <a:lnTo>
                      <a:pt x="696" y="144"/>
                    </a:lnTo>
                    <a:lnTo>
                      <a:pt x="696" y="150"/>
                    </a:lnTo>
                    <a:lnTo>
                      <a:pt x="692" y="158"/>
                    </a:lnTo>
                    <a:lnTo>
                      <a:pt x="684" y="162"/>
                    </a:lnTo>
                    <a:lnTo>
                      <a:pt x="678" y="160"/>
                    </a:lnTo>
                    <a:lnTo>
                      <a:pt x="668" y="156"/>
                    </a:lnTo>
                    <a:lnTo>
                      <a:pt x="660" y="152"/>
                    </a:lnTo>
                    <a:lnTo>
                      <a:pt x="652" y="150"/>
                    </a:lnTo>
                    <a:lnTo>
                      <a:pt x="646" y="152"/>
                    </a:lnTo>
                    <a:lnTo>
                      <a:pt x="638" y="154"/>
                    </a:lnTo>
                    <a:lnTo>
                      <a:pt x="632" y="158"/>
                    </a:lnTo>
                    <a:lnTo>
                      <a:pt x="626" y="162"/>
                    </a:lnTo>
                    <a:lnTo>
                      <a:pt x="628" y="158"/>
                    </a:lnTo>
                    <a:lnTo>
                      <a:pt x="630" y="152"/>
                    </a:lnTo>
                    <a:lnTo>
                      <a:pt x="634" y="148"/>
                    </a:lnTo>
                    <a:lnTo>
                      <a:pt x="618" y="150"/>
                    </a:lnTo>
                    <a:lnTo>
                      <a:pt x="604" y="160"/>
                    </a:lnTo>
                    <a:lnTo>
                      <a:pt x="588" y="174"/>
                    </a:lnTo>
                    <a:lnTo>
                      <a:pt x="572" y="186"/>
                    </a:lnTo>
                    <a:lnTo>
                      <a:pt x="558" y="188"/>
                    </a:lnTo>
                    <a:lnTo>
                      <a:pt x="558" y="182"/>
                    </a:lnTo>
                    <a:lnTo>
                      <a:pt x="560" y="174"/>
                    </a:lnTo>
                    <a:lnTo>
                      <a:pt x="566" y="168"/>
                    </a:lnTo>
                    <a:lnTo>
                      <a:pt x="562" y="162"/>
                    </a:lnTo>
                    <a:lnTo>
                      <a:pt x="558" y="160"/>
                    </a:lnTo>
                    <a:lnTo>
                      <a:pt x="552" y="158"/>
                    </a:lnTo>
                    <a:lnTo>
                      <a:pt x="546" y="158"/>
                    </a:lnTo>
                    <a:lnTo>
                      <a:pt x="544" y="164"/>
                    </a:lnTo>
                    <a:lnTo>
                      <a:pt x="542" y="170"/>
                    </a:lnTo>
                    <a:lnTo>
                      <a:pt x="542" y="174"/>
                    </a:lnTo>
                    <a:lnTo>
                      <a:pt x="540" y="180"/>
                    </a:lnTo>
                    <a:lnTo>
                      <a:pt x="538" y="184"/>
                    </a:lnTo>
                    <a:lnTo>
                      <a:pt x="534" y="188"/>
                    </a:lnTo>
                    <a:lnTo>
                      <a:pt x="536" y="192"/>
                    </a:lnTo>
                    <a:lnTo>
                      <a:pt x="536" y="196"/>
                    </a:lnTo>
                    <a:lnTo>
                      <a:pt x="534" y="198"/>
                    </a:lnTo>
                    <a:lnTo>
                      <a:pt x="530" y="200"/>
                    </a:lnTo>
                    <a:lnTo>
                      <a:pt x="526" y="200"/>
                    </a:lnTo>
                    <a:lnTo>
                      <a:pt x="522" y="200"/>
                    </a:lnTo>
                    <a:lnTo>
                      <a:pt x="518" y="198"/>
                    </a:lnTo>
                    <a:lnTo>
                      <a:pt x="514" y="196"/>
                    </a:lnTo>
                    <a:lnTo>
                      <a:pt x="518" y="204"/>
                    </a:lnTo>
                    <a:lnTo>
                      <a:pt x="518" y="212"/>
                    </a:lnTo>
                    <a:lnTo>
                      <a:pt x="518" y="220"/>
                    </a:lnTo>
                    <a:lnTo>
                      <a:pt x="512" y="222"/>
                    </a:lnTo>
                    <a:lnTo>
                      <a:pt x="506" y="222"/>
                    </a:lnTo>
                    <a:lnTo>
                      <a:pt x="502" y="220"/>
                    </a:lnTo>
                    <a:lnTo>
                      <a:pt x="500" y="218"/>
                    </a:lnTo>
                    <a:lnTo>
                      <a:pt x="500" y="214"/>
                    </a:lnTo>
                    <a:lnTo>
                      <a:pt x="498" y="210"/>
                    </a:lnTo>
                    <a:lnTo>
                      <a:pt x="498" y="206"/>
                    </a:lnTo>
                    <a:lnTo>
                      <a:pt x="496" y="202"/>
                    </a:lnTo>
                    <a:lnTo>
                      <a:pt x="494" y="196"/>
                    </a:lnTo>
                    <a:lnTo>
                      <a:pt x="486" y="204"/>
                    </a:lnTo>
                    <a:lnTo>
                      <a:pt x="476" y="212"/>
                    </a:lnTo>
                    <a:lnTo>
                      <a:pt x="466" y="218"/>
                    </a:lnTo>
                    <a:lnTo>
                      <a:pt x="466" y="206"/>
                    </a:lnTo>
                    <a:lnTo>
                      <a:pt x="462" y="196"/>
                    </a:lnTo>
                    <a:lnTo>
                      <a:pt x="456" y="188"/>
                    </a:lnTo>
                    <a:lnTo>
                      <a:pt x="450" y="180"/>
                    </a:lnTo>
                    <a:lnTo>
                      <a:pt x="444" y="170"/>
                    </a:lnTo>
                    <a:lnTo>
                      <a:pt x="466" y="170"/>
                    </a:lnTo>
                    <a:lnTo>
                      <a:pt x="488" y="174"/>
                    </a:lnTo>
                    <a:lnTo>
                      <a:pt x="510" y="176"/>
                    </a:lnTo>
                    <a:lnTo>
                      <a:pt x="494" y="150"/>
                    </a:lnTo>
                    <a:lnTo>
                      <a:pt x="474" y="134"/>
                    </a:lnTo>
                    <a:lnTo>
                      <a:pt x="448" y="128"/>
                    </a:lnTo>
                    <a:lnTo>
                      <a:pt x="420" y="130"/>
                    </a:lnTo>
                    <a:lnTo>
                      <a:pt x="422" y="126"/>
                    </a:lnTo>
                    <a:lnTo>
                      <a:pt x="424" y="122"/>
                    </a:lnTo>
                    <a:lnTo>
                      <a:pt x="426" y="118"/>
                    </a:lnTo>
                    <a:lnTo>
                      <a:pt x="428" y="114"/>
                    </a:lnTo>
                    <a:lnTo>
                      <a:pt x="418" y="106"/>
                    </a:lnTo>
                    <a:lnTo>
                      <a:pt x="408" y="106"/>
                    </a:lnTo>
                    <a:lnTo>
                      <a:pt x="398" y="112"/>
                    </a:lnTo>
                    <a:lnTo>
                      <a:pt x="388" y="118"/>
                    </a:lnTo>
                    <a:lnTo>
                      <a:pt x="378" y="120"/>
                    </a:lnTo>
                    <a:lnTo>
                      <a:pt x="366" y="120"/>
                    </a:lnTo>
                    <a:lnTo>
                      <a:pt x="360" y="116"/>
                    </a:lnTo>
                    <a:lnTo>
                      <a:pt x="356" y="112"/>
                    </a:lnTo>
                    <a:lnTo>
                      <a:pt x="350" y="110"/>
                    </a:lnTo>
                    <a:lnTo>
                      <a:pt x="338" y="114"/>
                    </a:lnTo>
                    <a:lnTo>
                      <a:pt x="332" y="118"/>
                    </a:lnTo>
                    <a:lnTo>
                      <a:pt x="326" y="122"/>
                    </a:lnTo>
                    <a:lnTo>
                      <a:pt x="320" y="128"/>
                    </a:lnTo>
                    <a:lnTo>
                      <a:pt x="316" y="134"/>
                    </a:lnTo>
                    <a:lnTo>
                      <a:pt x="314" y="140"/>
                    </a:lnTo>
                    <a:lnTo>
                      <a:pt x="312" y="146"/>
                    </a:lnTo>
                    <a:lnTo>
                      <a:pt x="312" y="150"/>
                    </a:lnTo>
                    <a:lnTo>
                      <a:pt x="312" y="156"/>
                    </a:lnTo>
                    <a:lnTo>
                      <a:pt x="312" y="160"/>
                    </a:lnTo>
                    <a:lnTo>
                      <a:pt x="308" y="166"/>
                    </a:lnTo>
                    <a:lnTo>
                      <a:pt x="302" y="168"/>
                    </a:lnTo>
                    <a:lnTo>
                      <a:pt x="298" y="172"/>
                    </a:lnTo>
                    <a:lnTo>
                      <a:pt x="292" y="174"/>
                    </a:lnTo>
                    <a:lnTo>
                      <a:pt x="288" y="176"/>
                    </a:lnTo>
                    <a:lnTo>
                      <a:pt x="282" y="180"/>
                    </a:lnTo>
                    <a:lnTo>
                      <a:pt x="278" y="184"/>
                    </a:lnTo>
                    <a:lnTo>
                      <a:pt x="274" y="190"/>
                    </a:lnTo>
                    <a:lnTo>
                      <a:pt x="272" y="194"/>
                    </a:lnTo>
                    <a:lnTo>
                      <a:pt x="272" y="200"/>
                    </a:lnTo>
                    <a:lnTo>
                      <a:pt x="272" y="210"/>
                    </a:lnTo>
                    <a:lnTo>
                      <a:pt x="260" y="214"/>
                    </a:lnTo>
                    <a:lnTo>
                      <a:pt x="250" y="220"/>
                    </a:lnTo>
                    <a:lnTo>
                      <a:pt x="242" y="228"/>
                    </a:lnTo>
                    <a:lnTo>
                      <a:pt x="232" y="234"/>
                    </a:lnTo>
                    <a:lnTo>
                      <a:pt x="220" y="234"/>
                    </a:lnTo>
                    <a:lnTo>
                      <a:pt x="220" y="240"/>
                    </a:lnTo>
                    <a:lnTo>
                      <a:pt x="220" y="246"/>
                    </a:lnTo>
                    <a:lnTo>
                      <a:pt x="222" y="252"/>
                    </a:lnTo>
                    <a:lnTo>
                      <a:pt x="220" y="260"/>
                    </a:lnTo>
                    <a:lnTo>
                      <a:pt x="220" y="264"/>
                    </a:lnTo>
                    <a:lnTo>
                      <a:pt x="216" y="268"/>
                    </a:lnTo>
                    <a:lnTo>
                      <a:pt x="212" y="272"/>
                    </a:lnTo>
                    <a:lnTo>
                      <a:pt x="208" y="276"/>
                    </a:lnTo>
                    <a:lnTo>
                      <a:pt x="204" y="278"/>
                    </a:lnTo>
                    <a:lnTo>
                      <a:pt x="200" y="282"/>
                    </a:lnTo>
                    <a:lnTo>
                      <a:pt x="198" y="288"/>
                    </a:lnTo>
                    <a:lnTo>
                      <a:pt x="198" y="292"/>
                    </a:lnTo>
                    <a:lnTo>
                      <a:pt x="200" y="296"/>
                    </a:lnTo>
                    <a:lnTo>
                      <a:pt x="202" y="300"/>
                    </a:lnTo>
                    <a:lnTo>
                      <a:pt x="206" y="302"/>
                    </a:lnTo>
                    <a:lnTo>
                      <a:pt x="210" y="304"/>
                    </a:lnTo>
                    <a:lnTo>
                      <a:pt x="214" y="306"/>
                    </a:lnTo>
                    <a:lnTo>
                      <a:pt x="218" y="308"/>
                    </a:lnTo>
                    <a:lnTo>
                      <a:pt x="220" y="310"/>
                    </a:lnTo>
                    <a:lnTo>
                      <a:pt x="220" y="314"/>
                    </a:lnTo>
                    <a:lnTo>
                      <a:pt x="220" y="318"/>
                    </a:lnTo>
                    <a:lnTo>
                      <a:pt x="240" y="302"/>
                    </a:lnTo>
                    <a:lnTo>
                      <a:pt x="262" y="290"/>
                    </a:lnTo>
                    <a:lnTo>
                      <a:pt x="286" y="286"/>
                    </a:lnTo>
                    <a:lnTo>
                      <a:pt x="286" y="298"/>
                    </a:lnTo>
                    <a:lnTo>
                      <a:pt x="282" y="306"/>
                    </a:lnTo>
                    <a:lnTo>
                      <a:pt x="272" y="310"/>
                    </a:lnTo>
                    <a:lnTo>
                      <a:pt x="262" y="310"/>
                    </a:lnTo>
                    <a:lnTo>
                      <a:pt x="252" y="306"/>
                    </a:lnTo>
                    <a:lnTo>
                      <a:pt x="252" y="316"/>
                    </a:lnTo>
                    <a:lnTo>
                      <a:pt x="258" y="324"/>
                    </a:lnTo>
                    <a:lnTo>
                      <a:pt x="266" y="328"/>
                    </a:lnTo>
                    <a:lnTo>
                      <a:pt x="272" y="334"/>
                    </a:lnTo>
                    <a:lnTo>
                      <a:pt x="274" y="344"/>
                    </a:lnTo>
                    <a:lnTo>
                      <a:pt x="286" y="344"/>
                    </a:lnTo>
                    <a:lnTo>
                      <a:pt x="296" y="340"/>
                    </a:lnTo>
                    <a:lnTo>
                      <a:pt x="302" y="332"/>
                    </a:lnTo>
                    <a:lnTo>
                      <a:pt x="304" y="324"/>
                    </a:lnTo>
                    <a:lnTo>
                      <a:pt x="300" y="316"/>
                    </a:lnTo>
                    <a:lnTo>
                      <a:pt x="290" y="310"/>
                    </a:lnTo>
                    <a:lnTo>
                      <a:pt x="298" y="306"/>
                    </a:lnTo>
                    <a:lnTo>
                      <a:pt x="308" y="304"/>
                    </a:lnTo>
                    <a:lnTo>
                      <a:pt x="318" y="300"/>
                    </a:lnTo>
                    <a:lnTo>
                      <a:pt x="328" y="298"/>
                    </a:lnTo>
                    <a:lnTo>
                      <a:pt x="334" y="290"/>
                    </a:lnTo>
                    <a:lnTo>
                      <a:pt x="334" y="278"/>
                    </a:lnTo>
                    <a:lnTo>
                      <a:pt x="316" y="276"/>
                    </a:lnTo>
                    <a:lnTo>
                      <a:pt x="308" y="272"/>
                    </a:lnTo>
                    <a:lnTo>
                      <a:pt x="306" y="264"/>
                    </a:lnTo>
                    <a:lnTo>
                      <a:pt x="310" y="254"/>
                    </a:lnTo>
                    <a:lnTo>
                      <a:pt x="314" y="242"/>
                    </a:lnTo>
                    <a:lnTo>
                      <a:pt x="320" y="228"/>
                    </a:lnTo>
                    <a:lnTo>
                      <a:pt x="314" y="226"/>
                    </a:lnTo>
                    <a:lnTo>
                      <a:pt x="310" y="224"/>
                    </a:lnTo>
                    <a:lnTo>
                      <a:pt x="304" y="224"/>
                    </a:lnTo>
                    <a:lnTo>
                      <a:pt x="316" y="222"/>
                    </a:lnTo>
                    <a:lnTo>
                      <a:pt x="326" y="220"/>
                    </a:lnTo>
                    <a:lnTo>
                      <a:pt x="336" y="222"/>
                    </a:lnTo>
                    <a:lnTo>
                      <a:pt x="344" y="220"/>
                    </a:lnTo>
                    <a:lnTo>
                      <a:pt x="352" y="216"/>
                    </a:lnTo>
                    <a:lnTo>
                      <a:pt x="356" y="208"/>
                    </a:lnTo>
                    <a:lnTo>
                      <a:pt x="356" y="194"/>
                    </a:lnTo>
                    <a:lnTo>
                      <a:pt x="362" y="194"/>
                    </a:lnTo>
                    <a:lnTo>
                      <a:pt x="368" y="194"/>
                    </a:lnTo>
                    <a:lnTo>
                      <a:pt x="374" y="194"/>
                    </a:lnTo>
                    <a:lnTo>
                      <a:pt x="378" y="194"/>
                    </a:lnTo>
                    <a:lnTo>
                      <a:pt x="380" y="194"/>
                    </a:lnTo>
                    <a:lnTo>
                      <a:pt x="382" y="196"/>
                    </a:lnTo>
                    <a:lnTo>
                      <a:pt x="384" y="200"/>
                    </a:lnTo>
                    <a:lnTo>
                      <a:pt x="384" y="206"/>
                    </a:lnTo>
                    <a:lnTo>
                      <a:pt x="382" y="210"/>
                    </a:lnTo>
                    <a:lnTo>
                      <a:pt x="378" y="214"/>
                    </a:lnTo>
                    <a:lnTo>
                      <a:pt x="376" y="218"/>
                    </a:lnTo>
                    <a:lnTo>
                      <a:pt x="372" y="222"/>
                    </a:lnTo>
                    <a:lnTo>
                      <a:pt x="368" y="228"/>
                    </a:lnTo>
                    <a:lnTo>
                      <a:pt x="366" y="230"/>
                    </a:lnTo>
                    <a:lnTo>
                      <a:pt x="364" y="232"/>
                    </a:lnTo>
                    <a:lnTo>
                      <a:pt x="362" y="234"/>
                    </a:lnTo>
                    <a:lnTo>
                      <a:pt x="360" y="238"/>
                    </a:lnTo>
                    <a:lnTo>
                      <a:pt x="358" y="240"/>
                    </a:lnTo>
                    <a:lnTo>
                      <a:pt x="356" y="242"/>
                    </a:lnTo>
                    <a:lnTo>
                      <a:pt x="356" y="244"/>
                    </a:lnTo>
                    <a:lnTo>
                      <a:pt x="356" y="262"/>
                    </a:lnTo>
                    <a:lnTo>
                      <a:pt x="362" y="274"/>
                    </a:lnTo>
                    <a:lnTo>
                      <a:pt x="374" y="280"/>
                    </a:lnTo>
                    <a:lnTo>
                      <a:pt x="388" y="276"/>
                    </a:lnTo>
                    <a:lnTo>
                      <a:pt x="404" y="266"/>
                    </a:lnTo>
                    <a:lnTo>
                      <a:pt x="408" y="270"/>
                    </a:lnTo>
                    <a:lnTo>
                      <a:pt x="414" y="274"/>
                    </a:lnTo>
                    <a:lnTo>
                      <a:pt x="420" y="276"/>
                    </a:lnTo>
                    <a:lnTo>
                      <a:pt x="424" y="278"/>
                    </a:lnTo>
                    <a:lnTo>
                      <a:pt x="432" y="278"/>
                    </a:lnTo>
                    <a:lnTo>
                      <a:pt x="432" y="274"/>
                    </a:lnTo>
                    <a:lnTo>
                      <a:pt x="430" y="270"/>
                    </a:lnTo>
                    <a:lnTo>
                      <a:pt x="428" y="266"/>
                    </a:lnTo>
                    <a:lnTo>
                      <a:pt x="426" y="262"/>
                    </a:lnTo>
                    <a:lnTo>
                      <a:pt x="424" y="258"/>
                    </a:lnTo>
                    <a:lnTo>
                      <a:pt x="424" y="254"/>
                    </a:lnTo>
                    <a:lnTo>
                      <a:pt x="426" y="250"/>
                    </a:lnTo>
                    <a:lnTo>
                      <a:pt x="428" y="246"/>
                    </a:lnTo>
                    <a:lnTo>
                      <a:pt x="434" y="246"/>
                    </a:lnTo>
                    <a:lnTo>
                      <a:pt x="438" y="246"/>
                    </a:lnTo>
                    <a:lnTo>
                      <a:pt x="444" y="250"/>
                    </a:lnTo>
                    <a:lnTo>
                      <a:pt x="448" y="254"/>
                    </a:lnTo>
                    <a:lnTo>
                      <a:pt x="450" y="260"/>
                    </a:lnTo>
                    <a:lnTo>
                      <a:pt x="452" y="264"/>
                    </a:lnTo>
                    <a:lnTo>
                      <a:pt x="452" y="268"/>
                    </a:lnTo>
                    <a:lnTo>
                      <a:pt x="448" y="280"/>
                    </a:lnTo>
                    <a:lnTo>
                      <a:pt x="438" y="286"/>
                    </a:lnTo>
                    <a:lnTo>
                      <a:pt x="424" y="290"/>
                    </a:lnTo>
                    <a:lnTo>
                      <a:pt x="408" y="292"/>
                    </a:lnTo>
                    <a:lnTo>
                      <a:pt x="396" y="294"/>
                    </a:lnTo>
                    <a:lnTo>
                      <a:pt x="396" y="298"/>
                    </a:lnTo>
                    <a:lnTo>
                      <a:pt x="398" y="302"/>
                    </a:lnTo>
                    <a:lnTo>
                      <a:pt x="388" y="304"/>
                    </a:lnTo>
                    <a:lnTo>
                      <a:pt x="376" y="306"/>
                    </a:lnTo>
                    <a:lnTo>
                      <a:pt x="366" y="306"/>
                    </a:lnTo>
                    <a:lnTo>
                      <a:pt x="366" y="308"/>
                    </a:lnTo>
                    <a:lnTo>
                      <a:pt x="364" y="312"/>
                    </a:lnTo>
                    <a:lnTo>
                      <a:pt x="364" y="314"/>
                    </a:lnTo>
                    <a:lnTo>
                      <a:pt x="370" y="314"/>
                    </a:lnTo>
                    <a:lnTo>
                      <a:pt x="374" y="314"/>
                    </a:lnTo>
                    <a:lnTo>
                      <a:pt x="370" y="318"/>
                    </a:lnTo>
                    <a:lnTo>
                      <a:pt x="366" y="320"/>
                    </a:lnTo>
                    <a:lnTo>
                      <a:pt x="360" y="322"/>
                    </a:lnTo>
                    <a:lnTo>
                      <a:pt x="354" y="322"/>
                    </a:lnTo>
                    <a:lnTo>
                      <a:pt x="350" y="324"/>
                    </a:lnTo>
                    <a:lnTo>
                      <a:pt x="346" y="328"/>
                    </a:lnTo>
                    <a:lnTo>
                      <a:pt x="340" y="338"/>
                    </a:lnTo>
                    <a:lnTo>
                      <a:pt x="340" y="354"/>
                    </a:lnTo>
                    <a:lnTo>
                      <a:pt x="340" y="366"/>
                    </a:lnTo>
                    <a:lnTo>
                      <a:pt x="316" y="372"/>
                    </a:lnTo>
                    <a:lnTo>
                      <a:pt x="290" y="372"/>
                    </a:lnTo>
                    <a:lnTo>
                      <a:pt x="264" y="368"/>
                    </a:lnTo>
                    <a:lnTo>
                      <a:pt x="258" y="366"/>
                    </a:lnTo>
                    <a:lnTo>
                      <a:pt x="252" y="366"/>
                    </a:lnTo>
                    <a:lnTo>
                      <a:pt x="250" y="366"/>
                    </a:lnTo>
                    <a:lnTo>
                      <a:pt x="248" y="366"/>
                    </a:lnTo>
                    <a:lnTo>
                      <a:pt x="248" y="368"/>
                    </a:lnTo>
                    <a:lnTo>
                      <a:pt x="246" y="368"/>
                    </a:lnTo>
                    <a:lnTo>
                      <a:pt x="246" y="370"/>
                    </a:lnTo>
                    <a:lnTo>
                      <a:pt x="244" y="372"/>
                    </a:lnTo>
                    <a:lnTo>
                      <a:pt x="242" y="374"/>
                    </a:lnTo>
                    <a:lnTo>
                      <a:pt x="238" y="378"/>
                    </a:lnTo>
                    <a:lnTo>
                      <a:pt x="220" y="388"/>
                    </a:lnTo>
                    <a:lnTo>
                      <a:pt x="200" y="392"/>
                    </a:lnTo>
                    <a:lnTo>
                      <a:pt x="200" y="398"/>
                    </a:lnTo>
                    <a:lnTo>
                      <a:pt x="198" y="400"/>
                    </a:lnTo>
                    <a:lnTo>
                      <a:pt x="196" y="402"/>
                    </a:lnTo>
                    <a:lnTo>
                      <a:pt x="192" y="404"/>
                    </a:lnTo>
                    <a:lnTo>
                      <a:pt x="190" y="406"/>
                    </a:lnTo>
                    <a:lnTo>
                      <a:pt x="186" y="408"/>
                    </a:lnTo>
                    <a:lnTo>
                      <a:pt x="184" y="410"/>
                    </a:lnTo>
                    <a:lnTo>
                      <a:pt x="178" y="412"/>
                    </a:lnTo>
                    <a:lnTo>
                      <a:pt x="172" y="414"/>
                    </a:lnTo>
                    <a:lnTo>
                      <a:pt x="166" y="414"/>
                    </a:lnTo>
                    <a:lnTo>
                      <a:pt x="166" y="418"/>
                    </a:lnTo>
                    <a:lnTo>
                      <a:pt x="166" y="424"/>
                    </a:lnTo>
                    <a:lnTo>
                      <a:pt x="164" y="428"/>
                    </a:lnTo>
                    <a:lnTo>
                      <a:pt x="156" y="434"/>
                    </a:lnTo>
                    <a:lnTo>
                      <a:pt x="144" y="440"/>
                    </a:lnTo>
                    <a:lnTo>
                      <a:pt x="130" y="444"/>
                    </a:lnTo>
                    <a:lnTo>
                      <a:pt x="120" y="450"/>
                    </a:lnTo>
                    <a:lnTo>
                      <a:pt x="134" y="458"/>
                    </a:lnTo>
                    <a:lnTo>
                      <a:pt x="146" y="468"/>
                    </a:lnTo>
                    <a:lnTo>
                      <a:pt x="154" y="480"/>
                    </a:lnTo>
                    <a:lnTo>
                      <a:pt x="156" y="492"/>
                    </a:lnTo>
                    <a:lnTo>
                      <a:pt x="152" y="506"/>
                    </a:lnTo>
                    <a:lnTo>
                      <a:pt x="138" y="516"/>
                    </a:lnTo>
                    <a:lnTo>
                      <a:pt x="126" y="520"/>
                    </a:lnTo>
                    <a:lnTo>
                      <a:pt x="114" y="516"/>
                    </a:lnTo>
                    <a:lnTo>
                      <a:pt x="102" y="512"/>
                    </a:lnTo>
                    <a:lnTo>
                      <a:pt x="92" y="508"/>
                    </a:lnTo>
                    <a:lnTo>
                      <a:pt x="82" y="506"/>
                    </a:lnTo>
                    <a:lnTo>
                      <a:pt x="76" y="512"/>
                    </a:lnTo>
                    <a:lnTo>
                      <a:pt x="74" y="516"/>
                    </a:lnTo>
                    <a:lnTo>
                      <a:pt x="74" y="522"/>
                    </a:lnTo>
                    <a:lnTo>
                      <a:pt x="76" y="526"/>
                    </a:lnTo>
                    <a:lnTo>
                      <a:pt x="78" y="530"/>
                    </a:lnTo>
                    <a:lnTo>
                      <a:pt x="82" y="534"/>
                    </a:lnTo>
                    <a:lnTo>
                      <a:pt x="82" y="538"/>
                    </a:lnTo>
                    <a:lnTo>
                      <a:pt x="82" y="544"/>
                    </a:lnTo>
                    <a:lnTo>
                      <a:pt x="80" y="550"/>
                    </a:lnTo>
                    <a:lnTo>
                      <a:pt x="78" y="554"/>
                    </a:lnTo>
                    <a:lnTo>
                      <a:pt x="76" y="560"/>
                    </a:lnTo>
                    <a:lnTo>
                      <a:pt x="76" y="564"/>
                    </a:lnTo>
                    <a:lnTo>
                      <a:pt x="76" y="580"/>
                    </a:lnTo>
                    <a:lnTo>
                      <a:pt x="82" y="588"/>
                    </a:lnTo>
                    <a:lnTo>
                      <a:pt x="90" y="590"/>
                    </a:lnTo>
                    <a:lnTo>
                      <a:pt x="100" y="588"/>
                    </a:lnTo>
                    <a:lnTo>
                      <a:pt x="112" y="582"/>
                    </a:lnTo>
                    <a:lnTo>
                      <a:pt x="124" y="574"/>
                    </a:lnTo>
                    <a:lnTo>
                      <a:pt x="134" y="566"/>
                    </a:lnTo>
                    <a:lnTo>
                      <a:pt x="144" y="556"/>
                    </a:lnTo>
                    <a:lnTo>
                      <a:pt x="150" y="550"/>
                    </a:lnTo>
                    <a:lnTo>
                      <a:pt x="160" y="536"/>
                    </a:lnTo>
                    <a:lnTo>
                      <a:pt x="168" y="518"/>
                    </a:lnTo>
                    <a:lnTo>
                      <a:pt x="176" y="508"/>
                    </a:lnTo>
                    <a:lnTo>
                      <a:pt x="188" y="502"/>
                    </a:lnTo>
                    <a:lnTo>
                      <a:pt x="200" y="502"/>
                    </a:lnTo>
                    <a:lnTo>
                      <a:pt x="212" y="500"/>
                    </a:lnTo>
                    <a:lnTo>
                      <a:pt x="222" y="490"/>
                    </a:lnTo>
                    <a:lnTo>
                      <a:pt x="226" y="494"/>
                    </a:lnTo>
                    <a:lnTo>
                      <a:pt x="230" y="498"/>
                    </a:lnTo>
                    <a:lnTo>
                      <a:pt x="234" y="500"/>
                    </a:lnTo>
                    <a:lnTo>
                      <a:pt x="240" y="500"/>
                    </a:lnTo>
                    <a:lnTo>
                      <a:pt x="244" y="502"/>
                    </a:lnTo>
                    <a:lnTo>
                      <a:pt x="248" y="506"/>
                    </a:lnTo>
                    <a:lnTo>
                      <a:pt x="252" y="512"/>
                    </a:lnTo>
                    <a:lnTo>
                      <a:pt x="256" y="516"/>
                    </a:lnTo>
                    <a:lnTo>
                      <a:pt x="258" y="522"/>
                    </a:lnTo>
                    <a:lnTo>
                      <a:pt x="262" y="528"/>
                    </a:lnTo>
                    <a:lnTo>
                      <a:pt x="266" y="530"/>
                    </a:lnTo>
                    <a:lnTo>
                      <a:pt x="270" y="534"/>
                    </a:lnTo>
                    <a:lnTo>
                      <a:pt x="274" y="536"/>
                    </a:lnTo>
                    <a:lnTo>
                      <a:pt x="278" y="538"/>
                    </a:lnTo>
                    <a:lnTo>
                      <a:pt x="282" y="542"/>
                    </a:lnTo>
                    <a:lnTo>
                      <a:pt x="286" y="548"/>
                    </a:lnTo>
                    <a:lnTo>
                      <a:pt x="288" y="554"/>
                    </a:lnTo>
                    <a:lnTo>
                      <a:pt x="290" y="562"/>
                    </a:lnTo>
                    <a:lnTo>
                      <a:pt x="290" y="572"/>
                    </a:lnTo>
                    <a:lnTo>
                      <a:pt x="272" y="576"/>
                    </a:lnTo>
                    <a:lnTo>
                      <a:pt x="254" y="580"/>
                    </a:lnTo>
                    <a:lnTo>
                      <a:pt x="268" y="588"/>
                    </a:lnTo>
                    <a:lnTo>
                      <a:pt x="282" y="594"/>
                    </a:lnTo>
                    <a:lnTo>
                      <a:pt x="298" y="598"/>
                    </a:lnTo>
                    <a:lnTo>
                      <a:pt x="310" y="596"/>
                    </a:lnTo>
                    <a:lnTo>
                      <a:pt x="314" y="590"/>
                    </a:lnTo>
                    <a:lnTo>
                      <a:pt x="314" y="582"/>
                    </a:lnTo>
                    <a:lnTo>
                      <a:pt x="308" y="572"/>
                    </a:lnTo>
                    <a:lnTo>
                      <a:pt x="304" y="564"/>
                    </a:lnTo>
                    <a:lnTo>
                      <a:pt x="300" y="554"/>
                    </a:lnTo>
                    <a:lnTo>
                      <a:pt x="306" y="552"/>
                    </a:lnTo>
                    <a:lnTo>
                      <a:pt x="312" y="550"/>
                    </a:lnTo>
                    <a:lnTo>
                      <a:pt x="320" y="548"/>
                    </a:lnTo>
                    <a:lnTo>
                      <a:pt x="304" y="538"/>
                    </a:lnTo>
                    <a:lnTo>
                      <a:pt x="288" y="524"/>
                    </a:lnTo>
                    <a:lnTo>
                      <a:pt x="270" y="510"/>
                    </a:lnTo>
                    <a:lnTo>
                      <a:pt x="252" y="500"/>
                    </a:lnTo>
                    <a:lnTo>
                      <a:pt x="234" y="496"/>
                    </a:lnTo>
                    <a:lnTo>
                      <a:pt x="250" y="492"/>
                    </a:lnTo>
                    <a:lnTo>
                      <a:pt x="266" y="488"/>
                    </a:lnTo>
                    <a:lnTo>
                      <a:pt x="280" y="484"/>
                    </a:lnTo>
                    <a:lnTo>
                      <a:pt x="292" y="474"/>
                    </a:lnTo>
                    <a:lnTo>
                      <a:pt x="298" y="488"/>
                    </a:lnTo>
                    <a:lnTo>
                      <a:pt x="306" y="500"/>
                    </a:lnTo>
                    <a:lnTo>
                      <a:pt x="316" y="512"/>
                    </a:lnTo>
                    <a:lnTo>
                      <a:pt x="322" y="520"/>
                    </a:lnTo>
                    <a:lnTo>
                      <a:pt x="330" y="526"/>
                    </a:lnTo>
                    <a:lnTo>
                      <a:pt x="336" y="532"/>
                    </a:lnTo>
                    <a:lnTo>
                      <a:pt x="340" y="542"/>
                    </a:lnTo>
                    <a:lnTo>
                      <a:pt x="348" y="558"/>
                    </a:lnTo>
                    <a:lnTo>
                      <a:pt x="350" y="574"/>
                    </a:lnTo>
                    <a:lnTo>
                      <a:pt x="346" y="592"/>
                    </a:lnTo>
                    <a:lnTo>
                      <a:pt x="350" y="592"/>
                    </a:lnTo>
                    <a:lnTo>
                      <a:pt x="356" y="592"/>
                    </a:lnTo>
                    <a:lnTo>
                      <a:pt x="362" y="592"/>
                    </a:lnTo>
                    <a:lnTo>
                      <a:pt x="368" y="592"/>
                    </a:lnTo>
                    <a:lnTo>
                      <a:pt x="372" y="590"/>
                    </a:lnTo>
                    <a:lnTo>
                      <a:pt x="378" y="586"/>
                    </a:lnTo>
                    <a:lnTo>
                      <a:pt x="380" y="584"/>
                    </a:lnTo>
                    <a:lnTo>
                      <a:pt x="380" y="580"/>
                    </a:lnTo>
                    <a:lnTo>
                      <a:pt x="378" y="578"/>
                    </a:lnTo>
                    <a:lnTo>
                      <a:pt x="376" y="576"/>
                    </a:lnTo>
                    <a:lnTo>
                      <a:pt x="374" y="572"/>
                    </a:lnTo>
                    <a:lnTo>
                      <a:pt x="372" y="568"/>
                    </a:lnTo>
                    <a:lnTo>
                      <a:pt x="370" y="566"/>
                    </a:lnTo>
                    <a:lnTo>
                      <a:pt x="368" y="562"/>
                    </a:lnTo>
                    <a:lnTo>
                      <a:pt x="364" y="560"/>
                    </a:lnTo>
                    <a:lnTo>
                      <a:pt x="362" y="556"/>
                    </a:lnTo>
                    <a:lnTo>
                      <a:pt x="360" y="552"/>
                    </a:lnTo>
                    <a:lnTo>
                      <a:pt x="360" y="548"/>
                    </a:lnTo>
                    <a:lnTo>
                      <a:pt x="362" y="544"/>
                    </a:lnTo>
                    <a:lnTo>
                      <a:pt x="366" y="540"/>
                    </a:lnTo>
                    <a:lnTo>
                      <a:pt x="370" y="538"/>
                    </a:lnTo>
                    <a:lnTo>
                      <a:pt x="376" y="536"/>
                    </a:lnTo>
                    <a:lnTo>
                      <a:pt x="382" y="538"/>
                    </a:lnTo>
                    <a:lnTo>
                      <a:pt x="388" y="540"/>
                    </a:lnTo>
                    <a:lnTo>
                      <a:pt x="398" y="548"/>
                    </a:lnTo>
                    <a:lnTo>
                      <a:pt x="400" y="560"/>
                    </a:lnTo>
                    <a:lnTo>
                      <a:pt x="400" y="574"/>
                    </a:lnTo>
                    <a:lnTo>
                      <a:pt x="402" y="586"/>
                    </a:lnTo>
                    <a:lnTo>
                      <a:pt x="404" y="596"/>
                    </a:lnTo>
                    <a:lnTo>
                      <a:pt x="414" y="604"/>
                    </a:lnTo>
                    <a:lnTo>
                      <a:pt x="426" y="606"/>
                    </a:lnTo>
                    <a:lnTo>
                      <a:pt x="438" y="604"/>
                    </a:lnTo>
                    <a:lnTo>
                      <a:pt x="448" y="600"/>
                    </a:lnTo>
                    <a:lnTo>
                      <a:pt x="458" y="602"/>
                    </a:lnTo>
                    <a:lnTo>
                      <a:pt x="466" y="610"/>
                    </a:lnTo>
                    <a:lnTo>
                      <a:pt x="470" y="608"/>
                    </a:lnTo>
                    <a:lnTo>
                      <a:pt x="474" y="606"/>
                    </a:lnTo>
                    <a:lnTo>
                      <a:pt x="478" y="604"/>
                    </a:lnTo>
                    <a:lnTo>
                      <a:pt x="484" y="620"/>
                    </a:lnTo>
                    <a:lnTo>
                      <a:pt x="478" y="638"/>
                    </a:lnTo>
                    <a:lnTo>
                      <a:pt x="468" y="652"/>
                    </a:lnTo>
                    <a:lnTo>
                      <a:pt x="452" y="664"/>
                    </a:lnTo>
                    <a:lnTo>
                      <a:pt x="438" y="672"/>
                    </a:lnTo>
                    <a:lnTo>
                      <a:pt x="420" y="674"/>
                    </a:lnTo>
                    <a:lnTo>
                      <a:pt x="404" y="672"/>
                    </a:lnTo>
                    <a:lnTo>
                      <a:pt x="390" y="666"/>
                    </a:lnTo>
                    <a:lnTo>
                      <a:pt x="376" y="660"/>
                    </a:lnTo>
                    <a:lnTo>
                      <a:pt x="362" y="654"/>
                    </a:lnTo>
                    <a:lnTo>
                      <a:pt x="346" y="654"/>
                    </a:lnTo>
                    <a:lnTo>
                      <a:pt x="342" y="664"/>
                    </a:lnTo>
                    <a:lnTo>
                      <a:pt x="332" y="668"/>
                    </a:lnTo>
                    <a:lnTo>
                      <a:pt x="320" y="666"/>
                    </a:lnTo>
                    <a:lnTo>
                      <a:pt x="306" y="662"/>
                    </a:lnTo>
                    <a:lnTo>
                      <a:pt x="290" y="656"/>
                    </a:lnTo>
                    <a:lnTo>
                      <a:pt x="276" y="648"/>
                    </a:lnTo>
                    <a:lnTo>
                      <a:pt x="264" y="644"/>
                    </a:lnTo>
                    <a:lnTo>
                      <a:pt x="254" y="642"/>
                    </a:lnTo>
                    <a:lnTo>
                      <a:pt x="250" y="622"/>
                    </a:lnTo>
                    <a:lnTo>
                      <a:pt x="252" y="604"/>
                    </a:lnTo>
                    <a:lnTo>
                      <a:pt x="254" y="608"/>
                    </a:lnTo>
                    <a:lnTo>
                      <a:pt x="254" y="602"/>
                    </a:lnTo>
                    <a:lnTo>
                      <a:pt x="254" y="598"/>
                    </a:lnTo>
                    <a:lnTo>
                      <a:pt x="254" y="592"/>
                    </a:lnTo>
                    <a:lnTo>
                      <a:pt x="236" y="590"/>
                    </a:lnTo>
                    <a:lnTo>
                      <a:pt x="214" y="590"/>
                    </a:lnTo>
                    <a:lnTo>
                      <a:pt x="194" y="590"/>
                    </a:lnTo>
                    <a:lnTo>
                      <a:pt x="174" y="592"/>
                    </a:lnTo>
                    <a:lnTo>
                      <a:pt x="162" y="594"/>
                    </a:lnTo>
                    <a:lnTo>
                      <a:pt x="156" y="596"/>
                    </a:lnTo>
                    <a:lnTo>
                      <a:pt x="148" y="602"/>
                    </a:lnTo>
                    <a:lnTo>
                      <a:pt x="140" y="606"/>
                    </a:lnTo>
                    <a:lnTo>
                      <a:pt x="126" y="608"/>
                    </a:lnTo>
                    <a:lnTo>
                      <a:pt x="114" y="604"/>
                    </a:lnTo>
                    <a:lnTo>
                      <a:pt x="104" y="606"/>
                    </a:lnTo>
                    <a:lnTo>
                      <a:pt x="102" y="608"/>
                    </a:lnTo>
                    <a:lnTo>
                      <a:pt x="98" y="612"/>
                    </a:lnTo>
                    <a:lnTo>
                      <a:pt x="96" y="618"/>
                    </a:lnTo>
                    <a:lnTo>
                      <a:pt x="92" y="624"/>
                    </a:lnTo>
                    <a:lnTo>
                      <a:pt x="90" y="628"/>
                    </a:lnTo>
                    <a:lnTo>
                      <a:pt x="88" y="632"/>
                    </a:lnTo>
                    <a:lnTo>
                      <a:pt x="84" y="638"/>
                    </a:lnTo>
                    <a:lnTo>
                      <a:pt x="78" y="642"/>
                    </a:lnTo>
                    <a:lnTo>
                      <a:pt x="74" y="646"/>
                    </a:lnTo>
                    <a:lnTo>
                      <a:pt x="72" y="652"/>
                    </a:lnTo>
                    <a:lnTo>
                      <a:pt x="68" y="658"/>
                    </a:lnTo>
                    <a:lnTo>
                      <a:pt x="58" y="676"/>
                    </a:lnTo>
                    <a:lnTo>
                      <a:pt x="46" y="690"/>
                    </a:lnTo>
                    <a:lnTo>
                      <a:pt x="32" y="708"/>
                    </a:lnTo>
                    <a:lnTo>
                      <a:pt x="20" y="726"/>
                    </a:lnTo>
                    <a:lnTo>
                      <a:pt x="8" y="746"/>
                    </a:lnTo>
                    <a:lnTo>
                      <a:pt x="2" y="766"/>
                    </a:lnTo>
                    <a:lnTo>
                      <a:pt x="2" y="790"/>
                    </a:lnTo>
                    <a:lnTo>
                      <a:pt x="4" y="812"/>
                    </a:lnTo>
                    <a:lnTo>
                      <a:pt x="4" y="832"/>
                    </a:lnTo>
                    <a:lnTo>
                      <a:pt x="2" y="848"/>
                    </a:lnTo>
                    <a:lnTo>
                      <a:pt x="0" y="864"/>
                    </a:lnTo>
                    <a:lnTo>
                      <a:pt x="4" y="880"/>
                    </a:lnTo>
                    <a:lnTo>
                      <a:pt x="16" y="898"/>
                    </a:lnTo>
                    <a:lnTo>
                      <a:pt x="30" y="920"/>
                    </a:lnTo>
                    <a:lnTo>
                      <a:pt x="48" y="942"/>
                    </a:lnTo>
                    <a:lnTo>
                      <a:pt x="64" y="960"/>
                    </a:lnTo>
                    <a:lnTo>
                      <a:pt x="80" y="972"/>
                    </a:lnTo>
                    <a:lnTo>
                      <a:pt x="96" y="978"/>
                    </a:lnTo>
                    <a:lnTo>
                      <a:pt x="112" y="982"/>
                    </a:lnTo>
                    <a:lnTo>
                      <a:pt x="126" y="978"/>
                    </a:lnTo>
                    <a:lnTo>
                      <a:pt x="130" y="976"/>
                    </a:lnTo>
                    <a:lnTo>
                      <a:pt x="132" y="972"/>
                    </a:lnTo>
                    <a:lnTo>
                      <a:pt x="134" y="968"/>
                    </a:lnTo>
                    <a:lnTo>
                      <a:pt x="138" y="962"/>
                    </a:lnTo>
                    <a:lnTo>
                      <a:pt x="140" y="960"/>
                    </a:lnTo>
                    <a:lnTo>
                      <a:pt x="146" y="958"/>
                    </a:lnTo>
                    <a:lnTo>
                      <a:pt x="150" y="958"/>
                    </a:lnTo>
                    <a:lnTo>
                      <a:pt x="156" y="958"/>
                    </a:lnTo>
                    <a:lnTo>
                      <a:pt x="162" y="958"/>
                    </a:lnTo>
                    <a:lnTo>
                      <a:pt x="174" y="952"/>
                    </a:lnTo>
                    <a:lnTo>
                      <a:pt x="186" y="944"/>
                    </a:lnTo>
                    <a:lnTo>
                      <a:pt x="198" y="942"/>
                    </a:lnTo>
                    <a:lnTo>
                      <a:pt x="210" y="948"/>
                    </a:lnTo>
                    <a:lnTo>
                      <a:pt x="218" y="962"/>
                    </a:lnTo>
                    <a:lnTo>
                      <a:pt x="220" y="976"/>
                    </a:lnTo>
                    <a:lnTo>
                      <a:pt x="230" y="972"/>
                    </a:lnTo>
                    <a:lnTo>
                      <a:pt x="240" y="968"/>
                    </a:lnTo>
                    <a:lnTo>
                      <a:pt x="250" y="960"/>
                    </a:lnTo>
                    <a:lnTo>
                      <a:pt x="250" y="980"/>
                    </a:lnTo>
                    <a:lnTo>
                      <a:pt x="250" y="998"/>
                    </a:lnTo>
                    <a:lnTo>
                      <a:pt x="246" y="1018"/>
                    </a:lnTo>
                    <a:lnTo>
                      <a:pt x="244" y="1032"/>
                    </a:lnTo>
                    <a:lnTo>
                      <a:pt x="248" y="1044"/>
                    </a:lnTo>
                    <a:lnTo>
                      <a:pt x="254" y="1056"/>
                    </a:lnTo>
                    <a:lnTo>
                      <a:pt x="264" y="1072"/>
                    </a:lnTo>
                    <a:lnTo>
                      <a:pt x="270" y="1086"/>
                    </a:lnTo>
                    <a:lnTo>
                      <a:pt x="272" y="1096"/>
                    </a:lnTo>
                    <a:lnTo>
                      <a:pt x="270" y="1108"/>
                    </a:lnTo>
                    <a:lnTo>
                      <a:pt x="268" y="1120"/>
                    </a:lnTo>
                    <a:lnTo>
                      <a:pt x="268" y="1134"/>
                    </a:lnTo>
                    <a:lnTo>
                      <a:pt x="270" y="1154"/>
                    </a:lnTo>
                    <a:lnTo>
                      <a:pt x="272" y="1174"/>
                    </a:lnTo>
                    <a:lnTo>
                      <a:pt x="270" y="1194"/>
                    </a:lnTo>
                    <a:lnTo>
                      <a:pt x="272" y="1222"/>
                    </a:lnTo>
                    <a:lnTo>
                      <a:pt x="280" y="1254"/>
                    </a:lnTo>
                    <a:lnTo>
                      <a:pt x="290" y="1284"/>
                    </a:lnTo>
                    <a:lnTo>
                      <a:pt x="300" y="1314"/>
                    </a:lnTo>
                    <a:lnTo>
                      <a:pt x="310" y="1346"/>
                    </a:lnTo>
                    <a:lnTo>
                      <a:pt x="318" y="1380"/>
                    </a:lnTo>
                    <a:lnTo>
                      <a:pt x="322" y="1416"/>
                    </a:lnTo>
                    <a:lnTo>
                      <a:pt x="346" y="1412"/>
                    </a:lnTo>
                    <a:lnTo>
                      <a:pt x="366" y="1404"/>
                    </a:lnTo>
                    <a:lnTo>
                      <a:pt x="382" y="1394"/>
                    </a:lnTo>
                    <a:lnTo>
                      <a:pt x="400" y="1382"/>
                    </a:lnTo>
                    <a:lnTo>
                      <a:pt x="418" y="1370"/>
                    </a:lnTo>
                    <a:lnTo>
                      <a:pt x="424" y="1366"/>
                    </a:lnTo>
                    <a:lnTo>
                      <a:pt x="430" y="1364"/>
                    </a:lnTo>
                    <a:lnTo>
                      <a:pt x="436" y="1360"/>
                    </a:lnTo>
                    <a:lnTo>
                      <a:pt x="440" y="1358"/>
                    </a:lnTo>
                    <a:lnTo>
                      <a:pt x="442" y="1354"/>
                    </a:lnTo>
                    <a:lnTo>
                      <a:pt x="446" y="1350"/>
                    </a:lnTo>
                    <a:lnTo>
                      <a:pt x="448" y="1342"/>
                    </a:lnTo>
                    <a:lnTo>
                      <a:pt x="448" y="1326"/>
                    </a:lnTo>
                    <a:lnTo>
                      <a:pt x="446" y="1310"/>
                    </a:lnTo>
                    <a:lnTo>
                      <a:pt x="446" y="1294"/>
                    </a:lnTo>
                    <a:lnTo>
                      <a:pt x="458" y="1292"/>
                    </a:lnTo>
                    <a:lnTo>
                      <a:pt x="466" y="1286"/>
                    </a:lnTo>
                    <a:lnTo>
                      <a:pt x="468" y="1276"/>
                    </a:lnTo>
                    <a:lnTo>
                      <a:pt x="468" y="1264"/>
                    </a:lnTo>
                    <a:lnTo>
                      <a:pt x="466" y="1252"/>
                    </a:lnTo>
                    <a:lnTo>
                      <a:pt x="466" y="1240"/>
                    </a:lnTo>
                    <a:lnTo>
                      <a:pt x="468" y="1224"/>
                    </a:lnTo>
                    <a:lnTo>
                      <a:pt x="476" y="1214"/>
                    </a:lnTo>
                    <a:lnTo>
                      <a:pt x="486" y="1208"/>
                    </a:lnTo>
                    <a:lnTo>
                      <a:pt x="496" y="1204"/>
                    </a:lnTo>
                    <a:lnTo>
                      <a:pt x="508" y="1200"/>
                    </a:lnTo>
                    <a:lnTo>
                      <a:pt x="518" y="1192"/>
                    </a:lnTo>
                    <a:lnTo>
                      <a:pt x="526" y="1180"/>
                    </a:lnTo>
                    <a:lnTo>
                      <a:pt x="530" y="1160"/>
                    </a:lnTo>
                    <a:lnTo>
                      <a:pt x="526" y="1140"/>
                    </a:lnTo>
                    <a:lnTo>
                      <a:pt x="518" y="1118"/>
                    </a:lnTo>
                    <a:lnTo>
                      <a:pt x="508" y="1096"/>
                    </a:lnTo>
                    <a:lnTo>
                      <a:pt x="504" y="1076"/>
                    </a:lnTo>
                    <a:lnTo>
                      <a:pt x="506" y="1056"/>
                    </a:lnTo>
                    <a:lnTo>
                      <a:pt x="516" y="1038"/>
                    </a:lnTo>
                    <a:lnTo>
                      <a:pt x="530" y="1020"/>
                    </a:lnTo>
                    <a:lnTo>
                      <a:pt x="548" y="1002"/>
                    </a:lnTo>
                    <a:lnTo>
                      <a:pt x="564" y="986"/>
                    </a:lnTo>
                    <a:lnTo>
                      <a:pt x="580" y="970"/>
                    </a:lnTo>
                    <a:lnTo>
                      <a:pt x="586" y="960"/>
                    </a:lnTo>
                    <a:lnTo>
                      <a:pt x="596" y="948"/>
                    </a:lnTo>
                    <a:lnTo>
                      <a:pt x="606" y="932"/>
                    </a:lnTo>
                    <a:lnTo>
                      <a:pt x="616" y="918"/>
                    </a:lnTo>
                    <a:lnTo>
                      <a:pt x="620" y="904"/>
                    </a:lnTo>
                    <a:lnTo>
                      <a:pt x="618" y="892"/>
                    </a:lnTo>
                    <a:lnTo>
                      <a:pt x="608" y="884"/>
                    </a:lnTo>
                    <a:lnTo>
                      <a:pt x="594" y="882"/>
                    </a:lnTo>
                    <a:lnTo>
                      <a:pt x="580" y="886"/>
                    </a:lnTo>
                    <a:lnTo>
                      <a:pt x="564" y="892"/>
                    </a:lnTo>
                    <a:lnTo>
                      <a:pt x="550" y="894"/>
                    </a:lnTo>
                    <a:lnTo>
                      <a:pt x="536" y="890"/>
                    </a:lnTo>
                    <a:lnTo>
                      <a:pt x="534" y="888"/>
                    </a:lnTo>
                    <a:lnTo>
                      <a:pt x="532" y="884"/>
                    </a:lnTo>
                    <a:lnTo>
                      <a:pt x="530" y="878"/>
                    </a:lnTo>
                    <a:lnTo>
                      <a:pt x="530" y="874"/>
                    </a:lnTo>
                    <a:lnTo>
                      <a:pt x="528" y="870"/>
                    </a:lnTo>
                    <a:lnTo>
                      <a:pt x="524" y="862"/>
                    </a:lnTo>
                    <a:lnTo>
                      <a:pt x="518" y="856"/>
                    </a:lnTo>
                    <a:lnTo>
                      <a:pt x="514" y="850"/>
                    </a:lnTo>
                    <a:lnTo>
                      <a:pt x="504" y="830"/>
                    </a:lnTo>
                    <a:lnTo>
                      <a:pt x="496" y="810"/>
                    </a:lnTo>
                    <a:lnTo>
                      <a:pt x="488" y="794"/>
                    </a:lnTo>
                    <a:lnTo>
                      <a:pt x="478" y="780"/>
                    </a:lnTo>
                    <a:lnTo>
                      <a:pt x="468" y="766"/>
                    </a:lnTo>
                    <a:lnTo>
                      <a:pt x="462" y="742"/>
                    </a:lnTo>
                    <a:lnTo>
                      <a:pt x="456" y="718"/>
                    </a:lnTo>
                    <a:lnTo>
                      <a:pt x="446" y="694"/>
                    </a:lnTo>
                    <a:lnTo>
                      <a:pt x="458" y="688"/>
                    </a:lnTo>
                    <a:lnTo>
                      <a:pt x="468" y="690"/>
                    </a:lnTo>
                    <a:lnTo>
                      <a:pt x="474" y="698"/>
                    </a:lnTo>
                    <a:lnTo>
                      <a:pt x="480" y="708"/>
                    </a:lnTo>
                    <a:lnTo>
                      <a:pt x="484" y="720"/>
                    </a:lnTo>
                    <a:lnTo>
                      <a:pt x="502" y="750"/>
                    </a:lnTo>
                    <a:lnTo>
                      <a:pt x="518" y="780"/>
                    </a:lnTo>
                    <a:lnTo>
                      <a:pt x="520" y="788"/>
                    </a:lnTo>
                    <a:lnTo>
                      <a:pt x="520" y="794"/>
                    </a:lnTo>
                    <a:lnTo>
                      <a:pt x="520" y="800"/>
                    </a:lnTo>
                    <a:lnTo>
                      <a:pt x="522" y="806"/>
                    </a:lnTo>
                    <a:lnTo>
                      <a:pt x="524" y="810"/>
                    </a:lnTo>
                    <a:lnTo>
                      <a:pt x="526" y="814"/>
                    </a:lnTo>
                    <a:lnTo>
                      <a:pt x="528" y="818"/>
                    </a:lnTo>
                    <a:lnTo>
                      <a:pt x="532" y="824"/>
                    </a:lnTo>
                    <a:lnTo>
                      <a:pt x="540" y="850"/>
                    </a:lnTo>
                    <a:lnTo>
                      <a:pt x="548" y="876"/>
                    </a:lnTo>
                    <a:lnTo>
                      <a:pt x="590" y="856"/>
                    </a:lnTo>
                    <a:lnTo>
                      <a:pt x="634" y="830"/>
                    </a:lnTo>
                    <a:lnTo>
                      <a:pt x="672" y="800"/>
                    </a:lnTo>
                    <a:lnTo>
                      <a:pt x="684" y="790"/>
                    </a:lnTo>
                    <a:lnTo>
                      <a:pt x="692" y="778"/>
                    </a:lnTo>
                    <a:lnTo>
                      <a:pt x="694" y="766"/>
                    </a:lnTo>
                    <a:lnTo>
                      <a:pt x="686" y="752"/>
                    </a:lnTo>
                    <a:lnTo>
                      <a:pt x="678" y="746"/>
                    </a:lnTo>
                    <a:lnTo>
                      <a:pt x="670" y="742"/>
                    </a:lnTo>
                    <a:lnTo>
                      <a:pt x="664" y="740"/>
                    </a:lnTo>
                    <a:lnTo>
                      <a:pt x="660" y="732"/>
                    </a:lnTo>
                    <a:lnTo>
                      <a:pt x="656" y="720"/>
                    </a:lnTo>
                    <a:lnTo>
                      <a:pt x="652" y="718"/>
                    </a:lnTo>
                    <a:lnTo>
                      <a:pt x="646" y="718"/>
                    </a:lnTo>
                    <a:lnTo>
                      <a:pt x="644" y="718"/>
                    </a:lnTo>
                    <a:lnTo>
                      <a:pt x="642" y="720"/>
                    </a:lnTo>
                    <a:lnTo>
                      <a:pt x="638" y="724"/>
                    </a:lnTo>
                    <a:lnTo>
                      <a:pt x="636" y="728"/>
                    </a:lnTo>
                    <a:lnTo>
                      <a:pt x="634" y="732"/>
                    </a:lnTo>
                    <a:lnTo>
                      <a:pt x="632" y="734"/>
                    </a:lnTo>
                    <a:lnTo>
                      <a:pt x="630" y="738"/>
                    </a:lnTo>
                    <a:lnTo>
                      <a:pt x="626" y="740"/>
                    </a:lnTo>
                    <a:lnTo>
                      <a:pt x="612" y="726"/>
                    </a:lnTo>
                    <a:lnTo>
                      <a:pt x="596" y="712"/>
                    </a:lnTo>
                    <a:lnTo>
                      <a:pt x="584" y="696"/>
                    </a:lnTo>
                    <a:lnTo>
                      <a:pt x="576" y="676"/>
                    </a:lnTo>
                    <a:lnTo>
                      <a:pt x="590" y="672"/>
                    </a:lnTo>
                    <a:lnTo>
                      <a:pt x="600" y="676"/>
                    </a:lnTo>
                    <a:lnTo>
                      <a:pt x="608" y="684"/>
                    </a:lnTo>
                    <a:lnTo>
                      <a:pt x="614" y="694"/>
                    </a:lnTo>
                    <a:lnTo>
                      <a:pt x="620" y="704"/>
                    </a:lnTo>
                    <a:lnTo>
                      <a:pt x="630" y="710"/>
                    </a:lnTo>
                    <a:lnTo>
                      <a:pt x="642" y="712"/>
                    </a:lnTo>
                    <a:lnTo>
                      <a:pt x="656" y="708"/>
                    </a:lnTo>
                    <a:lnTo>
                      <a:pt x="668" y="706"/>
                    </a:lnTo>
                    <a:lnTo>
                      <a:pt x="672" y="720"/>
                    </a:lnTo>
                    <a:lnTo>
                      <a:pt x="680" y="726"/>
                    </a:lnTo>
                    <a:lnTo>
                      <a:pt x="690" y="728"/>
                    </a:lnTo>
                    <a:lnTo>
                      <a:pt x="704" y="726"/>
                    </a:lnTo>
                    <a:lnTo>
                      <a:pt x="718" y="724"/>
                    </a:lnTo>
                    <a:lnTo>
                      <a:pt x="730" y="724"/>
                    </a:lnTo>
                    <a:lnTo>
                      <a:pt x="736" y="724"/>
                    </a:lnTo>
                    <a:lnTo>
                      <a:pt x="740" y="726"/>
                    </a:lnTo>
                    <a:lnTo>
                      <a:pt x="742" y="726"/>
                    </a:lnTo>
                    <a:lnTo>
                      <a:pt x="744" y="726"/>
                    </a:lnTo>
                    <a:lnTo>
                      <a:pt x="744" y="728"/>
                    </a:lnTo>
                    <a:lnTo>
                      <a:pt x="744" y="730"/>
                    </a:lnTo>
                    <a:lnTo>
                      <a:pt x="746" y="732"/>
                    </a:lnTo>
                    <a:lnTo>
                      <a:pt x="748" y="736"/>
                    </a:lnTo>
                    <a:lnTo>
                      <a:pt x="750" y="742"/>
                    </a:lnTo>
                    <a:lnTo>
                      <a:pt x="760" y="752"/>
                    </a:lnTo>
                    <a:lnTo>
                      <a:pt x="772" y="760"/>
                    </a:lnTo>
                    <a:lnTo>
                      <a:pt x="786" y="760"/>
                    </a:lnTo>
                    <a:lnTo>
                      <a:pt x="786" y="766"/>
                    </a:lnTo>
                    <a:lnTo>
                      <a:pt x="784" y="770"/>
                    </a:lnTo>
                    <a:lnTo>
                      <a:pt x="780" y="774"/>
                    </a:lnTo>
                    <a:lnTo>
                      <a:pt x="776" y="776"/>
                    </a:lnTo>
                    <a:lnTo>
                      <a:pt x="780" y="780"/>
                    </a:lnTo>
                    <a:lnTo>
                      <a:pt x="786" y="784"/>
                    </a:lnTo>
                    <a:lnTo>
                      <a:pt x="792" y="784"/>
                    </a:lnTo>
                    <a:lnTo>
                      <a:pt x="800" y="786"/>
                    </a:lnTo>
                    <a:lnTo>
                      <a:pt x="800" y="810"/>
                    </a:lnTo>
                    <a:lnTo>
                      <a:pt x="804" y="834"/>
                    </a:lnTo>
                    <a:lnTo>
                      <a:pt x="812" y="858"/>
                    </a:lnTo>
                    <a:lnTo>
                      <a:pt x="822" y="874"/>
                    </a:lnTo>
                    <a:lnTo>
                      <a:pt x="832" y="892"/>
                    </a:lnTo>
                    <a:lnTo>
                      <a:pt x="840" y="910"/>
                    </a:lnTo>
                    <a:lnTo>
                      <a:pt x="844" y="928"/>
                    </a:lnTo>
                    <a:lnTo>
                      <a:pt x="848" y="926"/>
                    </a:lnTo>
                    <a:lnTo>
                      <a:pt x="852" y="924"/>
                    </a:lnTo>
                    <a:lnTo>
                      <a:pt x="854" y="922"/>
                    </a:lnTo>
                    <a:lnTo>
                      <a:pt x="858" y="916"/>
                    </a:lnTo>
                    <a:lnTo>
                      <a:pt x="856" y="928"/>
                    </a:lnTo>
                    <a:lnTo>
                      <a:pt x="858" y="938"/>
                    </a:lnTo>
                    <a:lnTo>
                      <a:pt x="864" y="950"/>
                    </a:lnTo>
                    <a:lnTo>
                      <a:pt x="874" y="958"/>
                    </a:lnTo>
                    <a:lnTo>
                      <a:pt x="876" y="942"/>
                    </a:lnTo>
                    <a:lnTo>
                      <a:pt x="872" y="926"/>
                    </a:lnTo>
                    <a:lnTo>
                      <a:pt x="866" y="910"/>
                    </a:lnTo>
                    <a:lnTo>
                      <a:pt x="864" y="890"/>
                    </a:lnTo>
                    <a:lnTo>
                      <a:pt x="864" y="870"/>
                    </a:lnTo>
                    <a:lnTo>
                      <a:pt x="866" y="850"/>
                    </a:lnTo>
                    <a:lnTo>
                      <a:pt x="866" y="836"/>
                    </a:lnTo>
                    <a:lnTo>
                      <a:pt x="870" y="830"/>
                    </a:lnTo>
                    <a:lnTo>
                      <a:pt x="874" y="826"/>
                    </a:lnTo>
                    <a:lnTo>
                      <a:pt x="884" y="824"/>
                    </a:lnTo>
                    <a:lnTo>
                      <a:pt x="896" y="818"/>
                    </a:lnTo>
                    <a:lnTo>
                      <a:pt x="908" y="806"/>
                    </a:lnTo>
                    <a:lnTo>
                      <a:pt x="918" y="792"/>
                    </a:lnTo>
                    <a:lnTo>
                      <a:pt x="930" y="780"/>
                    </a:lnTo>
                    <a:lnTo>
                      <a:pt x="932" y="776"/>
                    </a:lnTo>
                    <a:lnTo>
                      <a:pt x="938" y="772"/>
                    </a:lnTo>
                    <a:lnTo>
                      <a:pt x="944" y="766"/>
                    </a:lnTo>
                    <a:lnTo>
                      <a:pt x="948" y="762"/>
                    </a:lnTo>
                    <a:lnTo>
                      <a:pt x="954" y="758"/>
                    </a:lnTo>
                    <a:lnTo>
                      <a:pt x="958" y="756"/>
                    </a:lnTo>
                    <a:lnTo>
                      <a:pt x="964" y="754"/>
                    </a:lnTo>
                    <a:lnTo>
                      <a:pt x="968" y="754"/>
                    </a:lnTo>
                    <a:lnTo>
                      <a:pt x="970" y="754"/>
                    </a:lnTo>
                    <a:lnTo>
                      <a:pt x="972" y="756"/>
                    </a:lnTo>
                    <a:lnTo>
                      <a:pt x="974" y="760"/>
                    </a:lnTo>
                    <a:lnTo>
                      <a:pt x="974" y="762"/>
                    </a:lnTo>
                    <a:lnTo>
                      <a:pt x="974" y="766"/>
                    </a:lnTo>
                    <a:lnTo>
                      <a:pt x="974" y="772"/>
                    </a:lnTo>
                    <a:lnTo>
                      <a:pt x="974" y="776"/>
                    </a:lnTo>
                    <a:lnTo>
                      <a:pt x="976" y="780"/>
                    </a:lnTo>
                    <a:lnTo>
                      <a:pt x="982" y="792"/>
                    </a:lnTo>
                    <a:lnTo>
                      <a:pt x="988" y="800"/>
                    </a:lnTo>
                    <a:lnTo>
                      <a:pt x="994" y="810"/>
                    </a:lnTo>
                    <a:lnTo>
                      <a:pt x="998" y="820"/>
                    </a:lnTo>
                    <a:lnTo>
                      <a:pt x="996" y="834"/>
                    </a:lnTo>
                    <a:lnTo>
                      <a:pt x="1004" y="834"/>
                    </a:lnTo>
                    <a:lnTo>
                      <a:pt x="1012" y="832"/>
                    </a:lnTo>
                    <a:lnTo>
                      <a:pt x="1018" y="828"/>
                    </a:lnTo>
                    <a:lnTo>
                      <a:pt x="1020" y="850"/>
                    </a:lnTo>
                    <a:lnTo>
                      <a:pt x="1026" y="868"/>
                    </a:lnTo>
                    <a:lnTo>
                      <a:pt x="1032" y="888"/>
                    </a:lnTo>
                    <a:lnTo>
                      <a:pt x="1032" y="902"/>
                    </a:lnTo>
                    <a:lnTo>
                      <a:pt x="1032" y="916"/>
                    </a:lnTo>
                    <a:lnTo>
                      <a:pt x="1034" y="930"/>
                    </a:lnTo>
                    <a:lnTo>
                      <a:pt x="1038" y="936"/>
                    </a:lnTo>
                    <a:lnTo>
                      <a:pt x="1042" y="940"/>
                    </a:lnTo>
                    <a:lnTo>
                      <a:pt x="1048" y="946"/>
                    </a:lnTo>
                    <a:lnTo>
                      <a:pt x="1052" y="950"/>
                    </a:lnTo>
                    <a:lnTo>
                      <a:pt x="1054" y="956"/>
                    </a:lnTo>
                    <a:lnTo>
                      <a:pt x="1056" y="962"/>
                    </a:lnTo>
                    <a:lnTo>
                      <a:pt x="1056" y="970"/>
                    </a:lnTo>
                    <a:lnTo>
                      <a:pt x="1058" y="976"/>
                    </a:lnTo>
                    <a:lnTo>
                      <a:pt x="1058" y="980"/>
                    </a:lnTo>
                    <a:lnTo>
                      <a:pt x="1060" y="986"/>
                    </a:lnTo>
                    <a:lnTo>
                      <a:pt x="1062" y="990"/>
                    </a:lnTo>
                    <a:lnTo>
                      <a:pt x="1064" y="994"/>
                    </a:lnTo>
                    <a:lnTo>
                      <a:pt x="1068" y="996"/>
                    </a:lnTo>
                    <a:lnTo>
                      <a:pt x="1074" y="998"/>
                    </a:lnTo>
                    <a:lnTo>
                      <a:pt x="1080" y="996"/>
                    </a:lnTo>
                    <a:lnTo>
                      <a:pt x="1080" y="980"/>
                    </a:lnTo>
                    <a:lnTo>
                      <a:pt x="1074" y="966"/>
                    </a:lnTo>
                    <a:lnTo>
                      <a:pt x="1064" y="954"/>
                    </a:lnTo>
                    <a:lnTo>
                      <a:pt x="1054" y="942"/>
                    </a:lnTo>
                    <a:lnTo>
                      <a:pt x="1048" y="928"/>
                    </a:lnTo>
                    <a:lnTo>
                      <a:pt x="1042" y="908"/>
                    </a:lnTo>
                    <a:lnTo>
                      <a:pt x="1042" y="886"/>
                    </a:lnTo>
                    <a:lnTo>
                      <a:pt x="1044" y="866"/>
                    </a:lnTo>
                    <a:lnTo>
                      <a:pt x="1056" y="864"/>
                    </a:lnTo>
                    <a:lnTo>
                      <a:pt x="1066" y="870"/>
                    </a:lnTo>
                    <a:lnTo>
                      <a:pt x="1074" y="880"/>
                    </a:lnTo>
                    <a:lnTo>
                      <a:pt x="1080" y="894"/>
                    </a:lnTo>
                    <a:lnTo>
                      <a:pt x="1086" y="906"/>
                    </a:lnTo>
                    <a:lnTo>
                      <a:pt x="1090" y="918"/>
                    </a:lnTo>
                    <a:lnTo>
                      <a:pt x="1104" y="902"/>
                    </a:lnTo>
                    <a:lnTo>
                      <a:pt x="1114" y="884"/>
                    </a:lnTo>
                    <a:lnTo>
                      <a:pt x="1118" y="862"/>
                    </a:lnTo>
                    <a:lnTo>
                      <a:pt x="1112" y="842"/>
                    </a:lnTo>
                    <a:lnTo>
                      <a:pt x="1104" y="832"/>
                    </a:lnTo>
                    <a:lnTo>
                      <a:pt x="1096" y="824"/>
                    </a:lnTo>
                    <a:lnTo>
                      <a:pt x="1090" y="816"/>
                    </a:lnTo>
                    <a:lnTo>
                      <a:pt x="1090" y="804"/>
                    </a:lnTo>
                    <a:lnTo>
                      <a:pt x="1094" y="792"/>
                    </a:lnTo>
                    <a:lnTo>
                      <a:pt x="1104" y="782"/>
                    </a:lnTo>
                    <a:lnTo>
                      <a:pt x="1116" y="774"/>
                    </a:lnTo>
                    <a:lnTo>
                      <a:pt x="1128" y="768"/>
                    </a:lnTo>
                    <a:lnTo>
                      <a:pt x="1130" y="774"/>
                    </a:lnTo>
                    <a:lnTo>
                      <a:pt x="1128" y="784"/>
                    </a:lnTo>
                    <a:lnTo>
                      <a:pt x="1124" y="794"/>
                    </a:lnTo>
                    <a:lnTo>
                      <a:pt x="1120" y="804"/>
                    </a:lnTo>
                    <a:lnTo>
                      <a:pt x="1118" y="812"/>
                    </a:lnTo>
                    <a:lnTo>
                      <a:pt x="1118" y="818"/>
                    </a:lnTo>
                    <a:lnTo>
                      <a:pt x="1124" y="820"/>
                    </a:lnTo>
                    <a:lnTo>
                      <a:pt x="1134" y="818"/>
                    </a:lnTo>
                    <a:lnTo>
                      <a:pt x="1146" y="810"/>
                    </a:lnTo>
                    <a:lnTo>
                      <a:pt x="1148" y="800"/>
                    </a:lnTo>
                    <a:lnTo>
                      <a:pt x="1148" y="786"/>
                    </a:lnTo>
                    <a:lnTo>
                      <a:pt x="1148" y="774"/>
                    </a:lnTo>
                    <a:lnTo>
                      <a:pt x="1152" y="764"/>
                    </a:lnTo>
                    <a:lnTo>
                      <a:pt x="1160" y="756"/>
                    </a:lnTo>
                    <a:lnTo>
                      <a:pt x="1172" y="752"/>
                    </a:lnTo>
                    <a:lnTo>
                      <a:pt x="1184" y="750"/>
                    </a:lnTo>
                    <a:lnTo>
                      <a:pt x="1196" y="748"/>
                    </a:lnTo>
                    <a:lnTo>
                      <a:pt x="1208" y="742"/>
                    </a:lnTo>
                    <a:lnTo>
                      <a:pt x="1216" y="730"/>
                    </a:lnTo>
                    <a:lnTo>
                      <a:pt x="1218" y="716"/>
                    </a:lnTo>
                    <a:lnTo>
                      <a:pt x="1218" y="700"/>
                    </a:lnTo>
                    <a:lnTo>
                      <a:pt x="1224" y="688"/>
                    </a:lnTo>
                    <a:lnTo>
                      <a:pt x="1232" y="674"/>
                    </a:lnTo>
                    <a:lnTo>
                      <a:pt x="1232" y="660"/>
                    </a:lnTo>
                    <a:lnTo>
                      <a:pt x="1228" y="652"/>
                    </a:lnTo>
                    <a:lnTo>
                      <a:pt x="1222" y="644"/>
                    </a:lnTo>
                    <a:lnTo>
                      <a:pt x="1216" y="634"/>
                    </a:lnTo>
                    <a:lnTo>
                      <a:pt x="1212" y="624"/>
                    </a:lnTo>
                    <a:lnTo>
                      <a:pt x="1214" y="610"/>
                    </a:lnTo>
                    <a:lnTo>
                      <a:pt x="1222" y="598"/>
                    </a:lnTo>
                    <a:lnTo>
                      <a:pt x="1232" y="588"/>
                    </a:lnTo>
                    <a:lnTo>
                      <a:pt x="1222" y="586"/>
                    </a:lnTo>
                    <a:lnTo>
                      <a:pt x="1212" y="588"/>
                    </a:lnTo>
                    <a:lnTo>
                      <a:pt x="1204" y="590"/>
                    </a:lnTo>
                    <a:lnTo>
                      <a:pt x="1196" y="586"/>
                    </a:lnTo>
                    <a:lnTo>
                      <a:pt x="1194" y="576"/>
                    </a:lnTo>
                    <a:lnTo>
                      <a:pt x="1196" y="564"/>
                    </a:lnTo>
                    <a:lnTo>
                      <a:pt x="1206" y="552"/>
                    </a:lnTo>
                    <a:lnTo>
                      <a:pt x="1218" y="542"/>
                    </a:lnTo>
                    <a:lnTo>
                      <a:pt x="1230" y="536"/>
                    </a:lnTo>
                    <a:lnTo>
                      <a:pt x="1242" y="534"/>
                    </a:lnTo>
                    <a:lnTo>
                      <a:pt x="1242" y="542"/>
                    </a:lnTo>
                    <a:lnTo>
                      <a:pt x="1240" y="548"/>
                    </a:lnTo>
                    <a:lnTo>
                      <a:pt x="1236" y="556"/>
                    </a:lnTo>
                    <a:lnTo>
                      <a:pt x="1232" y="562"/>
                    </a:lnTo>
                    <a:lnTo>
                      <a:pt x="1238" y="562"/>
                    </a:lnTo>
                    <a:lnTo>
                      <a:pt x="1248" y="560"/>
                    </a:lnTo>
                    <a:lnTo>
                      <a:pt x="1256" y="558"/>
                    </a:lnTo>
                    <a:lnTo>
                      <a:pt x="1264" y="558"/>
                    </a:lnTo>
                    <a:lnTo>
                      <a:pt x="1270" y="560"/>
                    </a:lnTo>
                    <a:lnTo>
                      <a:pt x="1272" y="566"/>
                    </a:lnTo>
                    <a:lnTo>
                      <a:pt x="1268" y="578"/>
                    </a:lnTo>
                    <a:lnTo>
                      <a:pt x="1280" y="582"/>
                    </a:lnTo>
                    <a:lnTo>
                      <a:pt x="1282" y="590"/>
                    </a:lnTo>
                    <a:lnTo>
                      <a:pt x="1282" y="600"/>
                    </a:lnTo>
                    <a:lnTo>
                      <a:pt x="1276" y="610"/>
                    </a:lnTo>
                    <a:lnTo>
                      <a:pt x="1272" y="620"/>
                    </a:lnTo>
                    <a:lnTo>
                      <a:pt x="1270" y="628"/>
                    </a:lnTo>
                    <a:lnTo>
                      <a:pt x="1278" y="626"/>
                    </a:lnTo>
                    <a:lnTo>
                      <a:pt x="1284" y="624"/>
                    </a:lnTo>
                    <a:lnTo>
                      <a:pt x="1292" y="618"/>
                    </a:lnTo>
                    <a:lnTo>
                      <a:pt x="1296" y="610"/>
                    </a:lnTo>
                    <a:lnTo>
                      <a:pt x="1300" y="600"/>
                    </a:lnTo>
                    <a:lnTo>
                      <a:pt x="1300" y="592"/>
                    </a:lnTo>
                    <a:lnTo>
                      <a:pt x="1296" y="588"/>
                    </a:lnTo>
                    <a:lnTo>
                      <a:pt x="1290" y="580"/>
                    </a:lnTo>
                    <a:lnTo>
                      <a:pt x="1286" y="572"/>
                    </a:lnTo>
                    <a:lnTo>
                      <a:pt x="1284" y="562"/>
                    </a:lnTo>
                    <a:lnTo>
                      <a:pt x="1288" y="556"/>
                    </a:lnTo>
                    <a:lnTo>
                      <a:pt x="1294" y="550"/>
                    </a:lnTo>
                    <a:lnTo>
                      <a:pt x="1300" y="546"/>
                    </a:lnTo>
                    <a:lnTo>
                      <a:pt x="1306" y="536"/>
                    </a:lnTo>
                    <a:lnTo>
                      <a:pt x="1306" y="532"/>
                    </a:lnTo>
                    <a:lnTo>
                      <a:pt x="1306" y="528"/>
                    </a:lnTo>
                    <a:lnTo>
                      <a:pt x="1304" y="526"/>
                    </a:lnTo>
                    <a:lnTo>
                      <a:pt x="1304" y="522"/>
                    </a:lnTo>
                    <a:lnTo>
                      <a:pt x="1304" y="518"/>
                    </a:lnTo>
                    <a:lnTo>
                      <a:pt x="1306" y="514"/>
                    </a:lnTo>
                    <a:lnTo>
                      <a:pt x="1310" y="510"/>
                    </a:lnTo>
                    <a:lnTo>
                      <a:pt x="1314" y="506"/>
                    </a:lnTo>
                    <a:lnTo>
                      <a:pt x="1320" y="502"/>
                    </a:lnTo>
                    <a:lnTo>
                      <a:pt x="1326" y="500"/>
                    </a:lnTo>
                    <a:lnTo>
                      <a:pt x="1330" y="494"/>
                    </a:lnTo>
                    <a:lnTo>
                      <a:pt x="1330" y="500"/>
                    </a:lnTo>
                    <a:lnTo>
                      <a:pt x="1330" y="504"/>
                    </a:lnTo>
                    <a:lnTo>
                      <a:pt x="1334" y="508"/>
                    </a:lnTo>
                    <a:lnTo>
                      <a:pt x="1336" y="512"/>
                    </a:lnTo>
                    <a:lnTo>
                      <a:pt x="1340" y="516"/>
                    </a:lnTo>
                    <a:lnTo>
                      <a:pt x="1346" y="518"/>
                    </a:lnTo>
                    <a:lnTo>
                      <a:pt x="1352" y="502"/>
                    </a:lnTo>
                    <a:lnTo>
                      <a:pt x="1364" y="486"/>
                    </a:lnTo>
                    <a:lnTo>
                      <a:pt x="1376" y="472"/>
                    </a:lnTo>
                    <a:lnTo>
                      <a:pt x="1386" y="458"/>
                    </a:lnTo>
                    <a:lnTo>
                      <a:pt x="1394" y="442"/>
                    </a:lnTo>
                    <a:lnTo>
                      <a:pt x="1398" y="424"/>
                    </a:lnTo>
                    <a:lnTo>
                      <a:pt x="1398" y="410"/>
                    </a:lnTo>
                    <a:lnTo>
                      <a:pt x="1394" y="396"/>
                    </a:lnTo>
                    <a:lnTo>
                      <a:pt x="1388" y="386"/>
                    </a:lnTo>
                    <a:lnTo>
                      <a:pt x="1378" y="382"/>
                    </a:lnTo>
                    <a:lnTo>
                      <a:pt x="1364" y="384"/>
                    </a:lnTo>
                    <a:lnTo>
                      <a:pt x="1362" y="380"/>
                    </a:lnTo>
                    <a:lnTo>
                      <a:pt x="1360" y="376"/>
                    </a:lnTo>
                    <a:lnTo>
                      <a:pt x="1360" y="374"/>
                    </a:lnTo>
                    <a:lnTo>
                      <a:pt x="1356" y="374"/>
                    </a:lnTo>
                    <a:lnTo>
                      <a:pt x="1352" y="374"/>
                    </a:lnTo>
                    <a:lnTo>
                      <a:pt x="1346" y="374"/>
                    </a:lnTo>
                    <a:lnTo>
                      <a:pt x="1342" y="374"/>
                    </a:lnTo>
                    <a:lnTo>
                      <a:pt x="1338" y="374"/>
                    </a:lnTo>
                    <a:lnTo>
                      <a:pt x="1334" y="372"/>
                    </a:lnTo>
                    <a:lnTo>
                      <a:pt x="1332" y="370"/>
                    </a:lnTo>
                    <a:lnTo>
                      <a:pt x="1330" y="366"/>
                    </a:lnTo>
                    <a:lnTo>
                      <a:pt x="1330" y="362"/>
                    </a:lnTo>
                    <a:lnTo>
                      <a:pt x="1332" y="356"/>
                    </a:lnTo>
                    <a:lnTo>
                      <a:pt x="1340" y="350"/>
                    </a:lnTo>
                    <a:lnTo>
                      <a:pt x="1352" y="346"/>
                    </a:lnTo>
                    <a:lnTo>
                      <a:pt x="1366" y="344"/>
                    </a:lnTo>
                    <a:lnTo>
                      <a:pt x="1376" y="340"/>
                    </a:lnTo>
                    <a:lnTo>
                      <a:pt x="1384" y="334"/>
                    </a:lnTo>
                    <a:lnTo>
                      <a:pt x="1390" y="328"/>
                    </a:lnTo>
                    <a:lnTo>
                      <a:pt x="1396" y="320"/>
                    </a:lnTo>
                    <a:lnTo>
                      <a:pt x="1402" y="312"/>
                    </a:lnTo>
                    <a:lnTo>
                      <a:pt x="1424" y="294"/>
                    </a:lnTo>
                    <a:lnTo>
                      <a:pt x="1446" y="282"/>
                    </a:lnTo>
                    <a:lnTo>
                      <a:pt x="1472" y="278"/>
                    </a:lnTo>
                    <a:lnTo>
                      <a:pt x="1500" y="278"/>
                    </a:lnTo>
                    <a:lnTo>
                      <a:pt x="1498" y="290"/>
                    </a:lnTo>
                    <a:lnTo>
                      <a:pt x="1494" y="300"/>
                    </a:lnTo>
                    <a:lnTo>
                      <a:pt x="1508" y="300"/>
                    </a:lnTo>
                    <a:lnTo>
                      <a:pt x="1518" y="294"/>
                    </a:lnTo>
                    <a:lnTo>
                      <a:pt x="1524" y="284"/>
                    </a:lnTo>
                    <a:lnTo>
                      <a:pt x="1532" y="274"/>
                    </a:lnTo>
                    <a:lnTo>
                      <a:pt x="1540" y="264"/>
                    </a:lnTo>
                    <a:lnTo>
                      <a:pt x="1548" y="260"/>
                    </a:lnTo>
                    <a:lnTo>
                      <a:pt x="1560" y="258"/>
                    </a:lnTo>
                    <a:lnTo>
                      <a:pt x="1570" y="258"/>
                    </a:lnTo>
                    <a:lnTo>
                      <a:pt x="1578" y="262"/>
                    </a:lnTo>
                    <a:lnTo>
                      <a:pt x="1580" y="270"/>
                    </a:lnTo>
                    <a:lnTo>
                      <a:pt x="1588" y="258"/>
                    </a:lnTo>
                    <a:lnTo>
                      <a:pt x="1600" y="246"/>
                    </a:lnTo>
                    <a:lnTo>
                      <a:pt x="1614" y="242"/>
                    </a:lnTo>
                    <a:lnTo>
                      <a:pt x="1614" y="260"/>
                    </a:lnTo>
                    <a:lnTo>
                      <a:pt x="1608" y="274"/>
                    </a:lnTo>
                    <a:lnTo>
                      <a:pt x="1598" y="286"/>
                    </a:lnTo>
                    <a:lnTo>
                      <a:pt x="1584" y="296"/>
                    </a:lnTo>
                    <a:lnTo>
                      <a:pt x="1572" y="306"/>
                    </a:lnTo>
                    <a:lnTo>
                      <a:pt x="1560" y="316"/>
                    </a:lnTo>
                    <a:lnTo>
                      <a:pt x="1550" y="330"/>
                    </a:lnTo>
                    <a:lnTo>
                      <a:pt x="1540" y="358"/>
                    </a:lnTo>
                    <a:lnTo>
                      <a:pt x="1538" y="388"/>
                    </a:lnTo>
                    <a:lnTo>
                      <a:pt x="1544" y="420"/>
                    </a:lnTo>
                    <a:lnTo>
                      <a:pt x="1552" y="406"/>
                    </a:lnTo>
                    <a:lnTo>
                      <a:pt x="1560" y="390"/>
                    </a:lnTo>
                    <a:lnTo>
                      <a:pt x="1568" y="376"/>
                    </a:lnTo>
                    <a:lnTo>
                      <a:pt x="1574" y="372"/>
                    </a:lnTo>
                    <a:lnTo>
                      <a:pt x="1578" y="368"/>
                    </a:lnTo>
                    <a:lnTo>
                      <a:pt x="1584" y="364"/>
                    </a:lnTo>
                    <a:lnTo>
                      <a:pt x="1588" y="358"/>
                    </a:lnTo>
                    <a:lnTo>
                      <a:pt x="1592" y="352"/>
                    </a:lnTo>
                    <a:lnTo>
                      <a:pt x="1598" y="336"/>
                    </a:lnTo>
                    <a:lnTo>
                      <a:pt x="1602" y="322"/>
                    </a:lnTo>
                    <a:lnTo>
                      <a:pt x="1606" y="308"/>
                    </a:lnTo>
                    <a:lnTo>
                      <a:pt x="1614" y="296"/>
                    </a:lnTo>
                    <a:lnTo>
                      <a:pt x="1628" y="284"/>
                    </a:lnTo>
                    <a:lnTo>
                      <a:pt x="1632" y="284"/>
                    </a:lnTo>
                    <a:lnTo>
                      <a:pt x="1638" y="282"/>
                    </a:lnTo>
                    <a:lnTo>
                      <a:pt x="1644" y="282"/>
                    </a:lnTo>
                    <a:lnTo>
                      <a:pt x="1650" y="280"/>
                    </a:lnTo>
                    <a:lnTo>
                      <a:pt x="1654" y="280"/>
                    </a:lnTo>
                    <a:lnTo>
                      <a:pt x="1656" y="278"/>
                    </a:lnTo>
                    <a:lnTo>
                      <a:pt x="1658" y="278"/>
                    </a:lnTo>
                    <a:lnTo>
                      <a:pt x="1660" y="278"/>
                    </a:lnTo>
                    <a:lnTo>
                      <a:pt x="1662" y="278"/>
                    </a:lnTo>
                    <a:lnTo>
                      <a:pt x="1664" y="276"/>
                    </a:lnTo>
                    <a:lnTo>
                      <a:pt x="1666" y="274"/>
                    </a:lnTo>
                    <a:lnTo>
                      <a:pt x="1672" y="270"/>
                    </a:lnTo>
                    <a:lnTo>
                      <a:pt x="1688" y="256"/>
                    </a:lnTo>
                    <a:lnTo>
                      <a:pt x="1700" y="250"/>
                    </a:lnTo>
                    <a:lnTo>
                      <a:pt x="1714" y="248"/>
                    </a:lnTo>
                    <a:lnTo>
                      <a:pt x="1732" y="248"/>
                    </a:lnTo>
                    <a:lnTo>
                      <a:pt x="1732" y="242"/>
                    </a:lnTo>
                    <a:lnTo>
                      <a:pt x="1730" y="238"/>
                    </a:lnTo>
                    <a:lnTo>
                      <a:pt x="1728" y="232"/>
                    </a:lnTo>
                    <a:lnTo>
                      <a:pt x="1724" y="228"/>
                    </a:lnTo>
                    <a:lnTo>
                      <a:pt x="1736" y="226"/>
                    </a:lnTo>
                    <a:lnTo>
                      <a:pt x="1744" y="218"/>
                    </a:lnTo>
                    <a:lnTo>
                      <a:pt x="1746" y="208"/>
                    </a:lnTo>
                    <a:lnTo>
                      <a:pt x="1746" y="194"/>
                    </a:lnTo>
                    <a:lnTo>
                      <a:pt x="1752" y="194"/>
                    </a:lnTo>
                    <a:lnTo>
                      <a:pt x="1758" y="198"/>
                    </a:lnTo>
                    <a:lnTo>
                      <a:pt x="1764" y="202"/>
                    </a:lnTo>
                    <a:lnTo>
                      <a:pt x="1768" y="206"/>
                    </a:lnTo>
                    <a:lnTo>
                      <a:pt x="1774" y="210"/>
                    </a:lnTo>
                    <a:lnTo>
                      <a:pt x="1778" y="214"/>
                    </a:lnTo>
                    <a:lnTo>
                      <a:pt x="1792" y="204"/>
                    </a:lnTo>
                    <a:lnTo>
                      <a:pt x="1796" y="194"/>
                    </a:lnTo>
                    <a:lnTo>
                      <a:pt x="1790" y="184"/>
                    </a:lnTo>
                    <a:lnTo>
                      <a:pt x="1778" y="172"/>
                    </a:lnTo>
                    <a:lnTo>
                      <a:pt x="1764" y="162"/>
                    </a:lnTo>
                    <a:lnTo>
                      <a:pt x="1746" y="154"/>
                    </a:lnTo>
                    <a:lnTo>
                      <a:pt x="1728" y="146"/>
                    </a:lnTo>
                    <a:lnTo>
                      <a:pt x="1712" y="142"/>
                    </a:lnTo>
                    <a:lnTo>
                      <a:pt x="1702" y="140"/>
                    </a:lnTo>
                    <a:close/>
                    <a:moveTo>
                      <a:pt x="818" y="196"/>
                    </a:moveTo>
                    <a:lnTo>
                      <a:pt x="822" y="188"/>
                    </a:lnTo>
                    <a:lnTo>
                      <a:pt x="824" y="182"/>
                    </a:lnTo>
                    <a:lnTo>
                      <a:pt x="828" y="174"/>
                    </a:lnTo>
                    <a:lnTo>
                      <a:pt x="824" y="172"/>
                    </a:lnTo>
                    <a:lnTo>
                      <a:pt x="822" y="170"/>
                    </a:lnTo>
                    <a:lnTo>
                      <a:pt x="818" y="176"/>
                    </a:lnTo>
                    <a:lnTo>
                      <a:pt x="816" y="182"/>
                    </a:lnTo>
                    <a:lnTo>
                      <a:pt x="812" y="188"/>
                    </a:lnTo>
                    <a:lnTo>
                      <a:pt x="808" y="194"/>
                    </a:lnTo>
                    <a:lnTo>
                      <a:pt x="804" y="198"/>
                    </a:lnTo>
                    <a:lnTo>
                      <a:pt x="798" y="200"/>
                    </a:lnTo>
                    <a:lnTo>
                      <a:pt x="792" y="200"/>
                    </a:lnTo>
                    <a:lnTo>
                      <a:pt x="790" y="194"/>
                    </a:lnTo>
                    <a:lnTo>
                      <a:pt x="790" y="190"/>
                    </a:lnTo>
                    <a:lnTo>
                      <a:pt x="792" y="186"/>
                    </a:lnTo>
                    <a:lnTo>
                      <a:pt x="794" y="184"/>
                    </a:lnTo>
                    <a:lnTo>
                      <a:pt x="798" y="182"/>
                    </a:lnTo>
                    <a:lnTo>
                      <a:pt x="802" y="178"/>
                    </a:lnTo>
                    <a:lnTo>
                      <a:pt x="804" y="176"/>
                    </a:lnTo>
                    <a:lnTo>
                      <a:pt x="808" y="170"/>
                    </a:lnTo>
                    <a:lnTo>
                      <a:pt x="810" y="166"/>
                    </a:lnTo>
                    <a:lnTo>
                      <a:pt x="812" y="164"/>
                    </a:lnTo>
                    <a:lnTo>
                      <a:pt x="814" y="160"/>
                    </a:lnTo>
                    <a:lnTo>
                      <a:pt x="814" y="158"/>
                    </a:lnTo>
                    <a:lnTo>
                      <a:pt x="814" y="154"/>
                    </a:lnTo>
                    <a:lnTo>
                      <a:pt x="812" y="148"/>
                    </a:lnTo>
                    <a:lnTo>
                      <a:pt x="826" y="154"/>
                    </a:lnTo>
                    <a:lnTo>
                      <a:pt x="834" y="162"/>
                    </a:lnTo>
                    <a:lnTo>
                      <a:pt x="842" y="172"/>
                    </a:lnTo>
                    <a:lnTo>
                      <a:pt x="844" y="182"/>
                    </a:lnTo>
                    <a:lnTo>
                      <a:pt x="840" y="190"/>
                    </a:lnTo>
                    <a:lnTo>
                      <a:pt x="832" y="196"/>
                    </a:lnTo>
                    <a:lnTo>
                      <a:pt x="818" y="196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54" name="Freeform 26">
                <a:extLst>
                  <a:ext uri="{FF2B5EF4-FFF2-40B4-BE49-F238E27FC236}">
                    <a16:creationId xmlns:a16="http://schemas.microsoft.com/office/drawing/2014/main" id="{FD2C25CF-79B3-C61F-74F9-4A62AD957A7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710" y="326"/>
                <a:ext cx="1796" cy="1416"/>
              </a:xfrm>
              <a:custGeom>
                <a:avLst/>
                <a:gdLst>
                  <a:gd name="T0" fmla="*/ 1638 w 1796"/>
                  <a:gd name="T1" fmla="*/ 154 h 1416"/>
                  <a:gd name="T2" fmla="*/ 1504 w 1796"/>
                  <a:gd name="T3" fmla="*/ 120 h 1416"/>
                  <a:gd name="T4" fmla="*/ 1376 w 1796"/>
                  <a:gd name="T5" fmla="*/ 112 h 1416"/>
                  <a:gd name="T6" fmla="*/ 1242 w 1796"/>
                  <a:gd name="T7" fmla="*/ 92 h 1416"/>
                  <a:gd name="T8" fmla="*/ 1160 w 1796"/>
                  <a:gd name="T9" fmla="*/ 66 h 1416"/>
                  <a:gd name="T10" fmla="*/ 1118 w 1796"/>
                  <a:gd name="T11" fmla="*/ 56 h 1416"/>
                  <a:gd name="T12" fmla="*/ 1006 w 1796"/>
                  <a:gd name="T13" fmla="*/ 40 h 1416"/>
                  <a:gd name="T14" fmla="*/ 876 w 1796"/>
                  <a:gd name="T15" fmla="*/ 80 h 1416"/>
                  <a:gd name="T16" fmla="*/ 892 w 1796"/>
                  <a:gd name="T17" fmla="*/ 146 h 1416"/>
                  <a:gd name="T18" fmla="*/ 852 w 1796"/>
                  <a:gd name="T19" fmla="*/ 92 h 1416"/>
                  <a:gd name="T20" fmla="*/ 824 w 1796"/>
                  <a:gd name="T21" fmla="*/ 88 h 1416"/>
                  <a:gd name="T22" fmla="*/ 764 w 1796"/>
                  <a:gd name="T23" fmla="*/ 148 h 1416"/>
                  <a:gd name="T24" fmla="*/ 646 w 1796"/>
                  <a:gd name="T25" fmla="*/ 152 h 1416"/>
                  <a:gd name="T26" fmla="*/ 544 w 1796"/>
                  <a:gd name="T27" fmla="*/ 164 h 1416"/>
                  <a:gd name="T28" fmla="*/ 502 w 1796"/>
                  <a:gd name="T29" fmla="*/ 220 h 1416"/>
                  <a:gd name="T30" fmla="*/ 474 w 1796"/>
                  <a:gd name="T31" fmla="*/ 134 h 1416"/>
                  <a:gd name="T32" fmla="*/ 320 w 1796"/>
                  <a:gd name="T33" fmla="*/ 128 h 1416"/>
                  <a:gd name="T34" fmla="*/ 250 w 1796"/>
                  <a:gd name="T35" fmla="*/ 220 h 1416"/>
                  <a:gd name="T36" fmla="*/ 210 w 1796"/>
                  <a:gd name="T37" fmla="*/ 304 h 1416"/>
                  <a:gd name="T38" fmla="*/ 286 w 1796"/>
                  <a:gd name="T39" fmla="*/ 344 h 1416"/>
                  <a:gd name="T40" fmla="*/ 310 w 1796"/>
                  <a:gd name="T41" fmla="*/ 224 h 1416"/>
                  <a:gd name="T42" fmla="*/ 376 w 1796"/>
                  <a:gd name="T43" fmla="*/ 218 h 1416"/>
                  <a:gd name="T44" fmla="*/ 432 w 1796"/>
                  <a:gd name="T45" fmla="*/ 278 h 1416"/>
                  <a:gd name="T46" fmla="*/ 408 w 1796"/>
                  <a:gd name="T47" fmla="*/ 292 h 1416"/>
                  <a:gd name="T48" fmla="*/ 340 w 1796"/>
                  <a:gd name="T49" fmla="*/ 354 h 1416"/>
                  <a:gd name="T50" fmla="*/ 196 w 1796"/>
                  <a:gd name="T51" fmla="*/ 402 h 1416"/>
                  <a:gd name="T52" fmla="*/ 152 w 1796"/>
                  <a:gd name="T53" fmla="*/ 506 h 1416"/>
                  <a:gd name="T54" fmla="*/ 76 w 1796"/>
                  <a:gd name="T55" fmla="*/ 580 h 1416"/>
                  <a:gd name="T56" fmla="*/ 240 w 1796"/>
                  <a:gd name="T57" fmla="*/ 500 h 1416"/>
                  <a:gd name="T58" fmla="*/ 282 w 1796"/>
                  <a:gd name="T59" fmla="*/ 594 h 1416"/>
                  <a:gd name="T60" fmla="*/ 292 w 1796"/>
                  <a:gd name="T61" fmla="*/ 474 h 1416"/>
                  <a:gd name="T62" fmla="*/ 378 w 1796"/>
                  <a:gd name="T63" fmla="*/ 578 h 1416"/>
                  <a:gd name="T64" fmla="*/ 402 w 1796"/>
                  <a:gd name="T65" fmla="*/ 586 h 1416"/>
                  <a:gd name="T66" fmla="*/ 376 w 1796"/>
                  <a:gd name="T67" fmla="*/ 660 h 1416"/>
                  <a:gd name="T68" fmla="*/ 194 w 1796"/>
                  <a:gd name="T69" fmla="*/ 590 h 1416"/>
                  <a:gd name="T70" fmla="*/ 68 w 1796"/>
                  <a:gd name="T71" fmla="*/ 658 h 1416"/>
                  <a:gd name="T72" fmla="*/ 112 w 1796"/>
                  <a:gd name="T73" fmla="*/ 982 h 1416"/>
                  <a:gd name="T74" fmla="*/ 250 w 1796"/>
                  <a:gd name="T75" fmla="*/ 960 h 1416"/>
                  <a:gd name="T76" fmla="*/ 300 w 1796"/>
                  <a:gd name="T77" fmla="*/ 1314 h 1416"/>
                  <a:gd name="T78" fmla="*/ 458 w 1796"/>
                  <a:gd name="T79" fmla="*/ 1292 h 1416"/>
                  <a:gd name="T80" fmla="*/ 516 w 1796"/>
                  <a:gd name="T81" fmla="*/ 1038 h 1416"/>
                  <a:gd name="T82" fmla="*/ 530 w 1796"/>
                  <a:gd name="T83" fmla="*/ 878 h 1416"/>
                  <a:gd name="T84" fmla="*/ 502 w 1796"/>
                  <a:gd name="T85" fmla="*/ 750 h 1416"/>
                  <a:gd name="T86" fmla="*/ 678 w 1796"/>
                  <a:gd name="T87" fmla="*/ 746 h 1416"/>
                  <a:gd name="T88" fmla="*/ 590 w 1796"/>
                  <a:gd name="T89" fmla="*/ 672 h 1416"/>
                  <a:gd name="T90" fmla="*/ 744 w 1796"/>
                  <a:gd name="T91" fmla="*/ 728 h 1416"/>
                  <a:gd name="T92" fmla="*/ 822 w 1796"/>
                  <a:gd name="T93" fmla="*/ 874 h 1416"/>
                  <a:gd name="T94" fmla="*/ 870 w 1796"/>
                  <a:gd name="T95" fmla="*/ 830 h 1416"/>
                  <a:gd name="T96" fmla="*/ 974 w 1796"/>
                  <a:gd name="T97" fmla="*/ 766 h 1416"/>
                  <a:gd name="T98" fmla="*/ 1042 w 1796"/>
                  <a:gd name="T99" fmla="*/ 940 h 1416"/>
                  <a:gd name="T100" fmla="*/ 1042 w 1796"/>
                  <a:gd name="T101" fmla="*/ 908 h 1416"/>
                  <a:gd name="T102" fmla="*/ 1116 w 1796"/>
                  <a:gd name="T103" fmla="*/ 774 h 1416"/>
                  <a:gd name="T104" fmla="*/ 1208 w 1796"/>
                  <a:gd name="T105" fmla="*/ 742 h 1416"/>
                  <a:gd name="T106" fmla="*/ 1196 w 1796"/>
                  <a:gd name="T107" fmla="*/ 564 h 1416"/>
                  <a:gd name="T108" fmla="*/ 1276 w 1796"/>
                  <a:gd name="T109" fmla="*/ 610 h 1416"/>
                  <a:gd name="T110" fmla="*/ 1304 w 1796"/>
                  <a:gd name="T111" fmla="*/ 526 h 1416"/>
                  <a:gd name="T112" fmla="*/ 1394 w 1796"/>
                  <a:gd name="T113" fmla="*/ 442 h 1416"/>
                  <a:gd name="T114" fmla="*/ 1332 w 1796"/>
                  <a:gd name="T115" fmla="*/ 356 h 1416"/>
                  <a:gd name="T116" fmla="*/ 1540 w 1796"/>
                  <a:gd name="T117" fmla="*/ 264 h 1416"/>
                  <a:gd name="T118" fmla="*/ 1552 w 1796"/>
                  <a:gd name="T119" fmla="*/ 406 h 1416"/>
                  <a:gd name="T120" fmla="*/ 1658 w 1796"/>
                  <a:gd name="T121" fmla="*/ 278 h 1416"/>
                  <a:gd name="T122" fmla="*/ 1758 w 1796"/>
                  <a:gd name="T123" fmla="*/ 198 h 14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796" h="1416">
                    <a:moveTo>
                      <a:pt x="1702" y="140"/>
                    </a:moveTo>
                    <a:lnTo>
                      <a:pt x="1696" y="138"/>
                    </a:lnTo>
                    <a:lnTo>
                      <a:pt x="1692" y="136"/>
                    </a:lnTo>
                    <a:lnTo>
                      <a:pt x="1686" y="136"/>
                    </a:lnTo>
                    <a:lnTo>
                      <a:pt x="1680" y="134"/>
                    </a:lnTo>
                    <a:lnTo>
                      <a:pt x="1676" y="134"/>
                    </a:lnTo>
                    <a:lnTo>
                      <a:pt x="1672" y="134"/>
                    </a:lnTo>
                    <a:lnTo>
                      <a:pt x="1668" y="138"/>
                    </a:lnTo>
                    <a:lnTo>
                      <a:pt x="1666" y="140"/>
                    </a:lnTo>
                    <a:lnTo>
                      <a:pt x="1666" y="144"/>
                    </a:lnTo>
                    <a:lnTo>
                      <a:pt x="1666" y="148"/>
                    </a:lnTo>
                    <a:lnTo>
                      <a:pt x="1666" y="150"/>
                    </a:lnTo>
                    <a:lnTo>
                      <a:pt x="1664" y="154"/>
                    </a:lnTo>
                    <a:lnTo>
                      <a:pt x="1664" y="156"/>
                    </a:lnTo>
                    <a:lnTo>
                      <a:pt x="1660" y="158"/>
                    </a:lnTo>
                    <a:lnTo>
                      <a:pt x="1654" y="160"/>
                    </a:lnTo>
                    <a:lnTo>
                      <a:pt x="1648" y="160"/>
                    </a:lnTo>
                    <a:lnTo>
                      <a:pt x="1642" y="158"/>
                    </a:lnTo>
                    <a:lnTo>
                      <a:pt x="1638" y="154"/>
                    </a:lnTo>
                    <a:lnTo>
                      <a:pt x="1632" y="152"/>
                    </a:lnTo>
                    <a:lnTo>
                      <a:pt x="1628" y="148"/>
                    </a:lnTo>
                    <a:lnTo>
                      <a:pt x="1622" y="146"/>
                    </a:lnTo>
                    <a:lnTo>
                      <a:pt x="1604" y="146"/>
                    </a:lnTo>
                    <a:lnTo>
                      <a:pt x="1590" y="152"/>
                    </a:lnTo>
                    <a:lnTo>
                      <a:pt x="1588" y="150"/>
                    </a:lnTo>
                    <a:lnTo>
                      <a:pt x="1584" y="146"/>
                    </a:lnTo>
                    <a:lnTo>
                      <a:pt x="1582" y="144"/>
                    </a:lnTo>
                    <a:lnTo>
                      <a:pt x="1580" y="140"/>
                    </a:lnTo>
                    <a:lnTo>
                      <a:pt x="1580" y="146"/>
                    </a:lnTo>
                    <a:lnTo>
                      <a:pt x="1580" y="154"/>
                    </a:lnTo>
                    <a:lnTo>
                      <a:pt x="1580" y="160"/>
                    </a:lnTo>
                    <a:lnTo>
                      <a:pt x="1570" y="146"/>
                    </a:lnTo>
                    <a:lnTo>
                      <a:pt x="1566" y="136"/>
                    </a:lnTo>
                    <a:lnTo>
                      <a:pt x="1560" y="128"/>
                    </a:lnTo>
                    <a:lnTo>
                      <a:pt x="1552" y="122"/>
                    </a:lnTo>
                    <a:lnTo>
                      <a:pt x="1536" y="118"/>
                    </a:lnTo>
                    <a:lnTo>
                      <a:pt x="1520" y="118"/>
                    </a:lnTo>
                    <a:lnTo>
                      <a:pt x="1504" y="120"/>
                    </a:lnTo>
                    <a:lnTo>
                      <a:pt x="1488" y="118"/>
                    </a:lnTo>
                    <a:lnTo>
                      <a:pt x="1476" y="114"/>
                    </a:lnTo>
                    <a:lnTo>
                      <a:pt x="1470" y="102"/>
                    </a:lnTo>
                    <a:lnTo>
                      <a:pt x="1472" y="100"/>
                    </a:lnTo>
                    <a:lnTo>
                      <a:pt x="1474" y="98"/>
                    </a:lnTo>
                    <a:lnTo>
                      <a:pt x="1476" y="96"/>
                    </a:lnTo>
                    <a:lnTo>
                      <a:pt x="1462" y="98"/>
                    </a:lnTo>
                    <a:lnTo>
                      <a:pt x="1450" y="108"/>
                    </a:lnTo>
                    <a:lnTo>
                      <a:pt x="1442" y="118"/>
                    </a:lnTo>
                    <a:lnTo>
                      <a:pt x="1442" y="112"/>
                    </a:lnTo>
                    <a:lnTo>
                      <a:pt x="1440" y="106"/>
                    </a:lnTo>
                    <a:lnTo>
                      <a:pt x="1440" y="100"/>
                    </a:lnTo>
                    <a:lnTo>
                      <a:pt x="1428" y="98"/>
                    </a:lnTo>
                    <a:lnTo>
                      <a:pt x="1416" y="96"/>
                    </a:lnTo>
                    <a:lnTo>
                      <a:pt x="1402" y="96"/>
                    </a:lnTo>
                    <a:lnTo>
                      <a:pt x="1390" y="96"/>
                    </a:lnTo>
                    <a:lnTo>
                      <a:pt x="1380" y="98"/>
                    </a:lnTo>
                    <a:lnTo>
                      <a:pt x="1376" y="104"/>
                    </a:lnTo>
                    <a:lnTo>
                      <a:pt x="1376" y="112"/>
                    </a:lnTo>
                    <a:lnTo>
                      <a:pt x="1386" y="122"/>
                    </a:lnTo>
                    <a:lnTo>
                      <a:pt x="1374" y="126"/>
                    </a:lnTo>
                    <a:lnTo>
                      <a:pt x="1368" y="124"/>
                    </a:lnTo>
                    <a:lnTo>
                      <a:pt x="1362" y="120"/>
                    </a:lnTo>
                    <a:lnTo>
                      <a:pt x="1358" y="114"/>
                    </a:lnTo>
                    <a:lnTo>
                      <a:pt x="1354" y="106"/>
                    </a:lnTo>
                    <a:lnTo>
                      <a:pt x="1346" y="104"/>
                    </a:lnTo>
                    <a:lnTo>
                      <a:pt x="1340" y="102"/>
                    </a:lnTo>
                    <a:lnTo>
                      <a:pt x="1334" y="104"/>
                    </a:lnTo>
                    <a:lnTo>
                      <a:pt x="1330" y="106"/>
                    </a:lnTo>
                    <a:lnTo>
                      <a:pt x="1328" y="110"/>
                    </a:lnTo>
                    <a:lnTo>
                      <a:pt x="1324" y="116"/>
                    </a:lnTo>
                    <a:lnTo>
                      <a:pt x="1322" y="120"/>
                    </a:lnTo>
                    <a:lnTo>
                      <a:pt x="1320" y="126"/>
                    </a:lnTo>
                    <a:lnTo>
                      <a:pt x="1318" y="130"/>
                    </a:lnTo>
                    <a:lnTo>
                      <a:pt x="1296" y="116"/>
                    </a:lnTo>
                    <a:lnTo>
                      <a:pt x="1274" y="104"/>
                    </a:lnTo>
                    <a:lnTo>
                      <a:pt x="1248" y="94"/>
                    </a:lnTo>
                    <a:lnTo>
                      <a:pt x="1242" y="92"/>
                    </a:lnTo>
                    <a:lnTo>
                      <a:pt x="1238" y="94"/>
                    </a:lnTo>
                    <a:lnTo>
                      <a:pt x="1234" y="94"/>
                    </a:lnTo>
                    <a:lnTo>
                      <a:pt x="1228" y="92"/>
                    </a:lnTo>
                    <a:lnTo>
                      <a:pt x="1224" y="90"/>
                    </a:lnTo>
                    <a:lnTo>
                      <a:pt x="1222" y="86"/>
                    </a:lnTo>
                    <a:lnTo>
                      <a:pt x="1218" y="82"/>
                    </a:lnTo>
                    <a:lnTo>
                      <a:pt x="1216" y="78"/>
                    </a:lnTo>
                    <a:lnTo>
                      <a:pt x="1212" y="76"/>
                    </a:lnTo>
                    <a:lnTo>
                      <a:pt x="1206" y="76"/>
                    </a:lnTo>
                    <a:lnTo>
                      <a:pt x="1200" y="76"/>
                    </a:lnTo>
                    <a:lnTo>
                      <a:pt x="1196" y="76"/>
                    </a:lnTo>
                    <a:lnTo>
                      <a:pt x="1190" y="76"/>
                    </a:lnTo>
                    <a:lnTo>
                      <a:pt x="1186" y="74"/>
                    </a:lnTo>
                    <a:lnTo>
                      <a:pt x="1184" y="72"/>
                    </a:lnTo>
                    <a:lnTo>
                      <a:pt x="1180" y="68"/>
                    </a:lnTo>
                    <a:lnTo>
                      <a:pt x="1176" y="64"/>
                    </a:lnTo>
                    <a:lnTo>
                      <a:pt x="1172" y="62"/>
                    </a:lnTo>
                    <a:lnTo>
                      <a:pt x="1168" y="62"/>
                    </a:lnTo>
                    <a:lnTo>
                      <a:pt x="1160" y="66"/>
                    </a:lnTo>
                    <a:lnTo>
                      <a:pt x="1154" y="76"/>
                    </a:lnTo>
                    <a:lnTo>
                      <a:pt x="1152" y="86"/>
                    </a:lnTo>
                    <a:lnTo>
                      <a:pt x="1152" y="96"/>
                    </a:lnTo>
                    <a:lnTo>
                      <a:pt x="1146" y="92"/>
                    </a:lnTo>
                    <a:lnTo>
                      <a:pt x="1140" y="88"/>
                    </a:lnTo>
                    <a:lnTo>
                      <a:pt x="1136" y="82"/>
                    </a:lnTo>
                    <a:lnTo>
                      <a:pt x="1132" y="76"/>
                    </a:lnTo>
                    <a:lnTo>
                      <a:pt x="1108" y="90"/>
                    </a:lnTo>
                    <a:lnTo>
                      <a:pt x="1082" y="96"/>
                    </a:lnTo>
                    <a:lnTo>
                      <a:pt x="1084" y="90"/>
                    </a:lnTo>
                    <a:lnTo>
                      <a:pt x="1086" y="84"/>
                    </a:lnTo>
                    <a:lnTo>
                      <a:pt x="1088" y="82"/>
                    </a:lnTo>
                    <a:lnTo>
                      <a:pt x="1092" y="78"/>
                    </a:lnTo>
                    <a:lnTo>
                      <a:pt x="1096" y="76"/>
                    </a:lnTo>
                    <a:lnTo>
                      <a:pt x="1100" y="74"/>
                    </a:lnTo>
                    <a:lnTo>
                      <a:pt x="1104" y="70"/>
                    </a:lnTo>
                    <a:lnTo>
                      <a:pt x="1110" y="66"/>
                    </a:lnTo>
                    <a:lnTo>
                      <a:pt x="1114" y="60"/>
                    </a:lnTo>
                    <a:lnTo>
                      <a:pt x="1118" y="56"/>
                    </a:lnTo>
                    <a:lnTo>
                      <a:pt x="1122" y="52"/>
                    </a:lnTo>
                    <a:lnTo>
                      <a:pt x="1138" y="42"/>
                    </a:lnTo>
                    <a:lnTo>
                      <a:pt x="1154" y="38"/>
                    </a:lnTo>
                    <a:lnTo>
                      <a:pt x="1172" y="36"/>
                    </a:lnTo>
                    <a:lnTo>
                      <a:pt x="1160" y="28"/>
                    </a:lnTo>
                    <a:lnTo>
                      <a:pt x="1150" y="18"/>
                    </a:lnTo>
                    <a:lnTo>
                      <a:pt x="1138" y="12"/>
                    </a:lnTo>
                    <a:lnTo>
                      <a:pt x="1126" y="14"/>
                    </a:lnTo>
                    <a:lnTo>
                      <a:pt x="1114" y="18"/>
                    </a:lnTo>
                    <a:lnTo>
                      <a:pt x="1102" y="20"/>
                    </a:lnTo>
                    <a:lnTo>
                      <a:pt x="1094" y="14"/>
                    </a:lnTo>
                    <a:lnTo>
                      <a:pt x="1088" y="6"/>
                    </a:lnTo>
                    <a:lnTo>
                      <a:pt x="1082" y="0"/>
                    </a:lnTo>
                    <a:lnTo>
                      <a:pt x="1066" y="4"/>
                    </a:lnTo>
                    <a:lnTo>
                      <a:pt x="1052" y="12"/>
                    </a:lnTo>
                    <a:lnTo>
                      <a:pt x="1038" y="22"/>
                    </a:lnTo>
                    <a:lnTo>
                      <a:pt x="1030" y="26"/>
                    </a:lnTo>
                    <a:lnTo>
                      <a:pt x="1018" y="32"/>
                    </a:lnTo>
                    <a:lnTo>
                      <a:pt x="1006" y="40"/>
                    </a:lnTo>
                    <a:lnTo>
                      <a:pt x="1008" y="32"/>
                    </a:lnTo>
                    <a:lnTo>
                      <a:pt x="1010" y="24"/>
                    </a:lnTo>
                    <a:lnTo>
                      <a:pt x="1014" y="18"/>
                    </a:lnTo>
                    <a:lnTo>
                      <a:pt x="1000" y="18"/>
                    </a:lnTo>
                    <a:lnTo>
                      <a:pt x="980" y="20"/>
                    </a:lnTo>
                    <a:lnTo>
                      <a:pt x="962" y="24"/>
                    </a:lnTo>
                    <a:lnTo>
                      <a:pt x="946" y="30"/>
                    </a:lnTo>
                    <a:lnTo>
                      <a:pt x="932" y="36"/>
                    </a:lnTo>
                    <a:lnTo>
                      <a:pt x="916" y="38"/>
                    </a:lnTo>
                    <a:lnTo>
                      <a:pt x="918" y="42"/>
                    </a:lnTo>
                    <a:lnTo>
                      <a:pt x="922" y="46"/>
                    </a:lnTo>
                    <a:lnTo>
                      <a:pt x="928" y="50"/>
                    </a:lnTo>
                    <a:lnTo>
                      <a:pt x="932" y="52"/>
                    </a:lnTo>
                    <a:lnTo>
                      <a:pt x="938" y="54"/>
                    </a:lnTo>
                    <a:lnTo>
                      <a:pt x="932" y="60"/>
                    </a:lnTo>
                    <a:lnTo>
                      <a:pt x="920" y="66"/>
                    </a:lnTo>
                    <a:lnTo>
                      <a:pt x="902" y="70"/>
                    </a:lnTo>
                    <a:lnTo>
                      <a:pt x="886" y="74"/>
                    </a:lnTo>
                    <a:lnTo>
                      <a:pt x="876" y="80"/>
                    </a:lnTo>
                    <a:lnTo>
                      <a:pt x="880" y="82"/>
                    </a:lnTo>
                    <a:lnTo>
                      <a:pt x="884" y="84"/>
                    </a:lnTo>
                    <a:lnTo>
                      <a:pt x="890" y="88"/>
                    </a:lnTo>
                    <a:lnTo>
                      <a:pt x="894" y="90"/>
                    </a:lnTo>
                    <a:lnTo>
                      <a:pt x="896" y="94"/>
                    </a:lnTo>
                    <a:lnTo>
                      <a:pt x="898" y="98"/>
                    </a:lnTo>
                    <a:lnTo>
                      <a:pt x="898" y="102"/>
                    </a:lnTo>
                    <a:lnTo>
                      <a:pt x="894" y="106"/>
                    </a:lnTo>
                    <a:lnTo>
                      <a:pt x="886" y="110"/>
                    </a:lnTo>
                    <a:lnTo>
                      <a:pt x="888" y="114"/>
                    </a:lnTo>
                    <a:lnTo>
                      <a:pt x="890" y="120"/>
                    </a:lnTo>
                    <a:lnTo>
                      <a:pt x="894" y="124"/>
                    </a:lnTo>
                    <a:lnTo>
                      <a:pt x="898" y="126"/>
                    </a:lnTo>
                    <a:lnTo>
                      <a:pt x="902" y="128"/>
                    </a:lnTo>
                    <a:lnTo>
                      <a:pt x="904" y="134"/>
                    </a:lnTo>
                    <a:lnTo>
                      <a:pt x="902" y="140"/>
                    </a:lnTo>
                    <a:lnTo>
                      <a:pt x="900" y="144"/>
                    </a:lnTo>
                    <a:lnTo>
                      <a:pt x="896" y="146"/>
                    </a:lnTo>
                    <a:lnTo>
                      <a:pt x="892" y="146"/>
                    </a:lnTo>
                    <a:lnTo>
                      <a:pt x="888" y="146"/>
                    </a:lnTo>
                    <a:lnTo>
                      <a:pt x="884" y="144"/>
                    </a:lnTo>
                    <a:lnTo>
                      <a:pt x="878" y="140"/>
                    </a:lnTo>
                    <a:lnTo>
                      <a:pt x="874" y="136"/>
                    </a:lnTo>
                    <a:lnTo>
                      <a:pt x="872" y="132"/>
                    </a:lnTo>
                    <a:lnTo>
                      <a:pt x="870" y="126"/>
                    </a:lnTo>
                    <a:lnTo>
                      <a:pt x="872" y="122"/>
                    </a:lnTo>
                    <a:lnTo>
                      <a:pt x="872" y="118"/>
                    </a:lnTo>
                    <a:lnTo>
                      <a:pt x="876" y="116"/>
                    </a:lnTo>
                    <a:lnTo>
                      <a:pt x="878" y="114"/>
                    </a:lnTo>
                    <a:lnTo>
                      <a:pt x="880" y="112"/>
                    </a:lnTo>
                    <a:lnTo>
                      <a:pt x="880" y="108"/>
                    </a:lnTo>
                    <a:lnTo>
                      <a:pt x="880" y="104"/>
                    </a:lnTo>
                    <a:lnTo>
                      <a:pt x="876" y="100"/>
                    </a:lnTo>
                    <a:lnTo>
                      <a:pt x="870" y="96"/>
                    </a:lnTo>
                    <a:lnTo>
                      <a:pt x="864" y="94"/>
                    </a:lnTo>
                    <a:lnTo>
                      <a:pt x="858" y="92"/>
                    </a:lnTo>
                    <a:lnTo>
                      <a:pt x="852" y="90"/>
                    </a:lnTo>
                    <a:lnTo>
                      <a:pt x="852" y="92"/>
                    </a:lnTo>
                    <a:lnTo>
                      <a:pt x="850" y="96"/>
                    </a:lnTo>
                    <a:lnTo>
                      <a:pt x="848" y="100"/>
                    </a:lnTo>
                    <a:lnTo>
                      <a:pt x="848" y="104"/>
                    </a:lnTo>
                    <a:lnTo>
                      <a:pt x="844" y="104"/>
                    </a:lnTo>
                    <a:lnTo>
                      <a:pt x="842" y="102"/>
                    </a:lnTo>
                    <a:lnTo>
                      <a:pt x="846" y="106"/>
                    </a:lnTo>
                    <a:lnTo>
                      <a:pt x="850" y="108"/>
                    </a:lnTo>
                    <a:lnTo>
                      <a:pt x="850" y="114"/>
                    </a:lnTo>
                    <a:lnTo>
                      <a:pt x="850" y="118"/>
                    </a:lnTo>
                    <a:lnTo>
                      <a:pt x="840" y="120"/>
                    </a:lnTo>
                    <a:lnTo>
                      <a:pt x="830" y="118"/>
                    </a:lnTo>
                    <a:lnTo>
                      <a:pt x="822" y="114"/>
                    </a:lnTo>
                    <a:lnTo>
                      <a:pt x="816" y="108"/>
                    </a:lnTo>
                    <a:lnTo>
                      <a:pt x="816" y="104"/>
                    </a:lnTo>
                    <a:lnTo>
                      <a:pt x="816" y="102"/>
                    </a:lnTo>
                    <a:lnTo>
                      <a:pt x="818" y="98"/>
                    </a:lnTo>
                    <a:lnTo>
                      <a:pt x="820" y="96"/>
                    </a:lnTo>
                    <a:lnTo>
                      <a:pt x="822" y="92"/>
                    </a:lnTo>
                    <a:lnTo>
                      <a:pt x="824" y="88"/>
                    </a:lnTo>
                    <a:lnTo>
                      <a:pt x="824" y="86"/>
                    </a:lnTo>
                    <a:lnTo>
                      <a:pt x="824" y="82"/>
                    </a:lnTo>
                    <a:lnTo>
                      <a:pt x="822" y="82"/>
                    </a:lnTo>
                    <a:lnTo>
                      <a:pt x="818" y="80"/>
                    </a:lnTo>
                    <a:lnTo>
                      <a:pt x="812" y="80"/>
                    </a:lnTo>
                    <a:lnTo>
                      <a:pt x="806" y="100"/>
                    </a:lnTo>
                    <a:lnTo>
                      <a:pt x="804" y="126"/>
                    </a:lnTo>
                    <a:lnTo>
                      <a:pt x="796" y="114"/>
                    </a:lnTo>
                    <a:lnTo>
                      <a:pt x="792" y="100"/>
                    </a:lnTo>
                    <a:lnTo>
                      <a:pt x="790" y="90"/>
                    </a:lnTo>
                    <a:lnTo>
                      <a:pt x="794" y="78"/>
                    </a:lnTo>
                    <a:lnTo>
                      <a:pt x="780" y="76"/>
                    </a:lnTo>
                    <a:lnTo>
                      <a:pt x="768" y="82"/>
                    </a:lnTo>
                    <a:lnTo>
                      <a:pt x="760" y="92"/>
                    </a:lnTo>
                    <a:lnTo>
                      <a:pt x="754" y="106"/>
                    </a:lnTo>
                    <a:lnTo>
                      <a:pt x="752" y="120"/>
                    </a:lnTo>
                    <a:lnTo>
                      <a:pt x="754" y="128"/>
                    </a:lnTo>
                    <a:lnTo>
                      <a:pt x="760" y="138"/>
                    </a:lnTo>
                    <a:lnTo>
                      <a:pt x="764" y="148"/>
                    </a:lnTo>
                    <a:lnTo>
                      <a:pt x="766" y="156"/>
                    </a:lnTo>
                    <a:lnTo>
                      <a:pt x="762" y="164"/>
                    </a:lnTo>
                    <a:lnTo>
                      <a:pt x="750" y="166"/>
                    </a:lnTo>
                    <a:lnTo>
                      <a:pt x="740" y="160"/>
                    </a:lnTo>
                    <a:lnTo>
                      <a:pt x="730" y="150"/>
                    </a:lnTo>
                    <a:lnTo>
                      <a:pt x="722" y="142"/>
                    </a:lnTo>
                    <a:lnTo>
                      <a:pt x="712" y="138"/>
                    </a:lnTo>
                    <a:lnTo>
                      <a:pt x="704" y="136"/>
                    </a:lnTo>
                    <a:lnTo>
                      <a:pt x="694" y="136"/>
                    </a:lnTo>
                    <a:lnTo>
                      <a:pt x="696" y="140"/>
                    </a:lnTo>
                    <a:lnTo>
                      <a:pt x="696" y="144"/>
                    </a:lnTo>
                    <a:lnTo>
                      <a:pt x="696" y="150"/>
                    </a:lnTo>
                    <a:lnTo>
                      <a:pt x="692" y="158"/>
                    </a:lnTo>
                    <a:lnTo>
                      <a:pt x="684" y="162"/>
                    </a:lnTo>
                    <a:lnTo>
                      <a:pt x="678" y="160"/>
                    </a:lnTo>
                    <a:lnTo>
                      <a:pt x="668" y="156"/>
                    </a:lnTo>
                    <a:lnTo>
                      <a:pt x="660" y="152"/>
                    </a:lnTo>
                    <a:lnTo>
                      <a:pt x="652" y="150"/>
                    </a:lnTo>
                    <a:lnTo>
                      <a:pt x="646" y="152"/>
                    </a:lnTo>
                    <a:lnTo>
                      <a:pt x="638" y="154"/>
                    </a:lnTo>
                    <a:lnTo>
                      <a:pt x="632" y="158"/>
                    </a:lnTo>
                    <a:lnTo>
                      <a:pt x="626" y="162"/>
                    </a:lnTo>
                    <a:lnTo>
                      <a:pt x="628" y="158"/>
                    </a:lnTo>
                    <a:lnTo>
                      <a:pt x="630" y="152"/>
                    </a:lnTo>
                    <a:lnTo>
                      <a:pt x="634" y="148"/>
                    </a:lnTo>
                    <a:lnTo>
                      <a:pt x="618" y="150"/>
                    </a:lnTo>
                    <a:lnTo>
                      <a:pt x="604" y="160"/>
                    </a:lnTo>
                    <a:lnTo>
                      <a:pt x="588" y="174"/>
                    </a:lnTo>
                    <a:lnTo>
                      <a:pt x="572" y="186"/>
                    </a:lnTo>
                    <a:lnTo>
                      <a:pt x="558" y="188"/>
                    </a:lnTo>
                    <a:lnTo>
                      <a:pt x="558" y="182"/>
                    </a:lnTo>
                    <a:lnTo>
                      <a:pt x="560" y="174"/>
                    </a:lnTo>
                    <a:lnTo>
                      <a:pt x="566" y="168"/>
                    </a:lnTo>
                    <a:lnTo>
                      <a:pt x="562" y="162"/>
                    </a:lnTo>
                    <a:lnTo>
                      <a:pt x="558" y="160"/>
                    </a:lnTo>
                    <a:lnTo>
                      <a:pt x="552" y="158"/>
                    </a:lnTo>
                    <a:lnTo>
                      <a:pt x="546" y="158"/>
                    </a:lnTo>
                    <a:lnTo>
                      <a:pt x="544" y="164"/>
                    </a:lnTo>
                    <a:lnTo>
                      <a:pt x="542" y="170"/>
                    </a:lnTo>
                    <a:lnTo>
                      <a:pt x="542" y="174"/>
                    </a:lnTo>
                    <a:lnTo>
                      <a:pt x="540" y="180"/>
                    </a:lnTo>
                    <a:lnTo>
                      <a:pt x="538" y="184"/>
                    </a:lnTo>
                    <a:lnTo>
                      <a:pt x="534" y="188"/>
                    </a:lnTo>
                    <a:lnTo>
                      <a:pt x="536" y="192"/>
                    </a:lnTo>
                    <a:lnTo>
                      <a:pt x="536" y="196"/>
                    </a:lnTo>
                    <a:lnTo>
                      <a:pt x="534" y="198"/>
                    </a:lnTo>
                    <a:lnTo>
                      <a:pt x="530" y="200"/>
                    </a:lnTo>
                    <a:lnTo>
                      <a:pt x="526" y="200"/>
                    </a:lnTo>
                    <a:lnTo>
                      <a:pt x="522" y="200"/>
                    </a:lnTo>
                    <a:lnTo>
                      <a:pt x="518" y="198"/>
                    </a:lnTo>
                    <a:lnTo>
                      <a:pt x="514" y="196"/>
                    </a:lnTo>
                    <a:lnTo>
                      <a:pt x="518" y="204"/>
                    </a:lnTo>
                    <a:lnTo>
                      <a:pt x="518" y="212"/>
                    </a:lnTo>
                    <a:lnTo>
                      <a:pt x="518" y="220"/>
                    </a:lnTo>
                    <a:lnTo>
                      <a:pt x="512" y="222"/>
                    </a:lnTo>
                    <a:lnTo>
                      <a:pt x="506" y="222"/>
                    </a:lnTo>
                    <a:lnTo>
                      <a:pt x="502" y="220"/>
                    </a:lnTo>
                    <a:lnTo>
                      <a:pt x="500" y="218"/>
                    </a:lnTo>
                    <a:lnTo>
                      <a:pt x="500" y="214"/>
                    </a:lnTo>
                    <a:lnTo>
                      <a:pt x="498" y="210"/>
                    </a:lnTo>
                    <a:lnTo>
                      <a:pt x="498" y="206"/>
                    </a:lnTo>
                    <a:lnTo>
                      <a:pt x="496" y="202"/>
                    </a:lnTo>
                    <a:lnTo>
                      <a:pt x="494" y="196"/>
                    </a:lnTo>
                    <a:lnTo>
                      <a:pt x="486" y="204"/>
                    </a:lnTo>
                    <a:lnTo>
                      <a:pt x="476" y="212"/>
                    </a:lnTo>
                    <a:lnTo>
                      <a:pt x="466" y="218"/>
                    </a:lnTo>
                    <a:lnTo>
                      <a:pt x="466" y="206"/>
                    </a:lnTo>
                    <a:lnTo>
                      <a:pt x="462" y="196"/>
                    </a:lnTo>
                    <a:lnTo>
                      <a:pt x="456" y="188"/>
                    </a:lnTo>
                    <a:lnTo>
                      <a:pt x="450" y="180"/>
                    </a:lnTo>
                    <a:lnTo>
                      <a:pt x="444" y="170"/>
                    </a:lnTo>
                    <a:lnTo>
                      <a:pt x="466" y="170"/>
                    </a:lnTo>
                    <a:lnTo>
                      <a:pt x="488" y="174"/>
                    </a:lnTo>
                    <a:lnTo>
                      <a:pt x="510" y="176"/>
                    </a:lnTo>
                    <a:lnTo>
                      <a:pt x="494" y="150"/>
                    </a:lnTo>
                    <a:lnTo>
                      <a:pt x="474" y="134"/>
                    </a:lnTo>
                    <a:lnTo>
                      <a:pt x="448" y="128"/>
                    </a:lnTo>
                    <a:lnTo>
                      <a:pt x="420" y="130"/>
                    </a:lnTo>
                    <a:lnTo>
                      <a:pt x="422" y="126"/>
                    </a:lnTo>
                    <a:lnTo>
                      <a:pt x="424" y="122"/>
                    </a:lnTo>
                    <a:lnTo>
                      <a:pt x="426" y="118"/>
                    </a:lnTo>
                    <a:lnTo>
                      <a:pt x="428" y="114"/>
                    </a:lnTo>
                    <a:lnTo>
                      <a:pt x="418" y="106"/>
                    </a:lnTo>
                    <a:lnTo>
                      <a:pt x="408" y="106"/>
                    </a:lnTo>
                    <a:lnTo>
                      <a:pt x="398" y="112"/>
                    </a:lnTo>
                    <a:lnTo>
                      <a:pt x="388" y="118"/>
                    </a:lnTo>
                    <a:lnTo>
                      <a:pt x="378" y="120"/>
                    </a:lnTo>
                    <a:lnTo>
                      <a:pt x="366" y="120"/>
                    </a:lnTo>
                    <a:lnTo>
                      <a:pt x="360" y="116"/>
                    </a:lnTo>
                    <a:lnTo>
                      <a:pt x="356" y="112"/>
                    </a:lnTo>
                    <a:lnTo>
                      <a:pt x="350" y="110"/>
                    </a:lnTo>
                    <a:lnTo>
                      <a:pt x="338" y="114"/>
                    </a:lnTo>
                    <a:lnTo>
                      <a:pt x="332" y="118"/>
                    </a:lnTo>
                    <a:lnTo>
                      <a:pt x="326" y="122"/>
                    </a:lnTo>
                    <a:lnTo>
                      <a:pt x="320" y="128"/>
                    </a:lnTo>
                    <a:lnTo>
                      <a:pt x="316" y="134"/>
                    </a:lnTo>
                    <a:lnTo>
                      <a:pt x="314" y="140"/>
                    </a:lnTo>
                    <a:lnTo>
                      <a:pt x="312" y="146"/>
                    </a:lnTo>
                    <a:lnTo>
                      <a:pt x="312" y="150"/>
                    </a:lnTo>
                    <a:lnTo>
                      <a:pt x="312" y="156"/>
                    </a:lnTo>
                    <a:lnTo>
                      <a:pt x="312" y="160"/>
                    </a:lnTo>
                    <a:lnTo>
                      <a:pt x="308" y="166"/>
                    </a:lnTo>
                    <a:lnTo>
                      <a:pt x="302" y="168"/>
                    </a:lnTo>
                    <a:lnTo>
                      <a:pt x="298" y="172"/>
                    </a:lnTo>
                    <a:lnTo>
                      <a:pt x="292" y="174"/>
                    </a:lnTo>
                    <a:lnTo>
                      <a:pt x="288" y="176"/>
                    </a:lnTo>
                    <a:lnTo>
                      <a:pt x="282" y="180"/>
                    </a:lnTo>
                    <a:lnTo>
                      <a:pt x="278" y="184"/>
                    </a:lnTo>
                    <a:lnTo>
                      <a:pt x="274" y="190"/>
                    </a:lnTo>
                    <a:lnTo>
                      <a:pt x="272" y="194"/>
                    </a:lnTo>
                    <a:lnTo>
                      <a:pt x="272" y="200"/>
                    </a:lnTo>
                    <a:lnTo>
                      <a:pt x="272" y="210"/>
                    </a:lnTo>
                    <a:lnTo>
                      <a:pt x="260" y="214"/>
                    </a:lnTo>
                    <a:lnTo>
                      <a:pt x="250" y="220"/>
                    </a:lnTo>
                    <a:lnTo>
                      <a:pt x="242" y="228"/>
                    </a:lnTo>
                    <a:lnTo>
                      <a:pt x="232" y="234"/>
                    </a:lnTo>
                    <a:lnTo>
                      <a:pt x="220" y="234"/>
                    </a:lnTo>
                    <a:lnTo>
                      <a:pt x="220" y="240"/>
                    </a:lnTo>
                    <a:lnTo>
                      <a:pt x="220" y="246"/>
                    </a:lnTo>
                    <a:lnTo>
                      <a:pt x="222" y="252"/>
                    </a:lnTo>
                    <a:lnTo>
                      <a:pt x="220" y="260"/>
                    </a:lnTo>
                    <a:lnTo>
                      <a:pt x="220" y="264"/>
                    </a:lnTo>
                    <a:lnTo>
                      <a:pt x="216" y="268"/>
                    </a:lnTo>
                    <a:lnTo>
                      <a:pt x="212" y="272"/>
                    </a:lnTo>
                    <a:lnTo>
                      <a:pt x="208" y="276"/>
                    </a:lnTo>
                    <a:lnTo>
                      <a:pt x="204" y="278"/>
                    </a:lnTo>
                    <a:lnTo>
                      <a:pt x="200" y="282"/>
                    </a:lnTo>
                    <a:lnTo>
                      <a:pt x="198" y="288"/>
                    </a:lnTo>
                    <a:lnTo>
                      <a:pt x="198" y="292"/>
                    </a:lnTo>
                    <a:lnTo>
                      <a:pt x="200" y="296"/>
                    </a:lnTo>
                    <a:lnTo>
                      <a:pt x="202" y="300"/>
                    </a:lnTo>
                    <a:lnTo>
                      <a:pt x="206" y="302"/>
                    </a:lnTo>
                    <a:lnTo>
                      <a:pt x="210" y="304"/>
                    </a:lnTo>
                    <a:lnTo>
                      <a:pt x="214" y="306"/>
                    </a:lnTo>
                    <a:lnTo>
                      <a:pt x="218" y="308"/>
                    </a:lnTo>
                    <a:lnTo>
                      <a:pt x="220" y="310"/>
                    </a:lnTo>
                    <a:lnTo>
                      <a:pt x="220" y="314"/>
                    </a:lnTo>
                    <a:lnTo>
                      <a:pt x="220" y="318"/>
                    </a:lnTo>
                    <a:lnTo>
                      <a:pt x="240" y="302"/>
                    </a:lnTo>
                    <a:lnTo>
                      <a:pt x="262" y="290"/>
                    </a:lnTo>
                    <a:lnTo>
                      <a:pt x="286" y="286"/>
                    </a:lnTo>
                    <a:lnTo>
                      <a:pt x="286" y="298"/>
                    </a:lnTo>
                    <a:lnTo>
                      <a:pt x="282" y="306"/>
                    </a:lnTo>
                    <a:lnTo>
                      <a:pt x="272" y="310"/>
                    </a:lnTo>
                    <a:lnTo>
                      <a:pt x="262" y="310"/>
                    </a:lnTo>
                    <a:lnTo>
                      <a:pt x="252" y="306"/>
                    </a:lnTo>
                    <a:lnTo>
                      <a:pt x="252" y="316"/>
                    </a:lnTo>
                    <a:lnTo>
                      <a:pt x="258" y="324"/>
                    </a:lnTo>
                    <a:lnTo>
                      <a:pt x="266" y="328"/>
                    </a:lnTo>
                    <a:lnTo>
                      <a:pt x="272" y="334"/>
                    </a:lnTo>
                    <a:lnTo>
                      <a:pt x="274" y="344"/>
                    </a:lnTo>
                    <a:lnTo>
                      <a:pt x="286" y="344"/>
                    </a:lnTo>
                    <a:lnTo>
                      <a:pt x="296" y="340"/>
                    </a:lnTo>
                    <a:lnTo>
                      <a:pt x="302" y="332"/>
                    </a:lnTo>
                    <a:lnTo>
                      <a:pt x="304" y="324"/>
                    </a:lnTo>
                    <a:lnTo>
                      <a:pt x="300" y="316"/>
                    </a:lnTo>
                    <a:lnTo>
                      <a:pt x="290" y="310"/>
                    </a:lnTo>
                    <a:lnTo>
                      <a:pt x="298" y="306"/>
                    </a:lnTo>
                    <a:lnTo>
                      <a:pt x="308" y="304"/>
                    </a:lnTo>
                    <a:lnTo>
                      <a:pt x="318" y="300"/>
                    </a:lnTo>
                    <a:lnTo>
                      <a:pt x="328" y="298"/>
                    </a:lnTo>
                    <a:lnTo>
                      <a:pt x="334" y="290"/>
                    </a:lnTo>
                    <a:lnTo>
                      <a:pt x="334" y="278"/>
                    </a:lnTo>
                    <a:lnTo>
                      <a:pt x="316" y="276"/>
                    </a:lnTo>
                    <a:lnTo>
                      <a:pt x="308" y="272"/>
                    </a:lnTo>
                    <a:lnTo>
                      <a:pt x="306" y="264"/>
                    </a:lnTo>
                    <a:lnTo>
                      <a:pt x="310" y="254"/>
                    </a:lnTo>
                    <a:lnTo>
                      <a:pt x="314" y="242"/>
                    </a:lnTo>
                    <a:lnTo>
                      <a:pt x="320" y="228"/>
                    </a:lnTo>
                    <a:lnTo>
                      <a:pt x="314" y="226"/>
                    </a:lnTo>
                    <a:lnTo>
                      <a:pt x="310" y="224"/>
                    </a:lnTo>
                    <a:lnTo>
                      <a:pt x="304" y="224"/>
                    </a:lnTo>
                    <a:lnTo>
                      <a:pt x="316" y="222"/>
                    </a:lnTo>
                    <a:lnTo>
                      <a:pt x="326" y="220"/>
                    </a:lnTo>
                    <a:lnTo>
                      <a:pt x="336" y="222"/>
                    </a:lnTo>
                    <a:lnTo>
                      <a:pt x="344" y="220"/>
                    </a:lnTo>
                    <a:lnTo>
                      <a:pt x="352" y="216"/>
                    </a:lnTo>
                    <a:lnTo>
                      <a:pt x="356" y="208"/>
                    </a:lnTo>
                    <a:lnTo>
                      <a:pt x="356" y="194"/>
                    </a:lnTo>
                    <a:lnTo>
                      <a:pt x="362" y="194"/>
                    </a:lnTo>
                    <a:lnTo>
                      <a:pt x="368" y="194"/>
                    </a:lnTo>
                    <a:lnTo>
                      <a:pt x="374" y="194"/>
                    </a:lnTo>
                    <a:lnTo>
                      <a:pt x="378" y="194"/>
                    </a:lnTo>
                    <a:lnTo>
                      <a:pt x="380" y="194"/>
                    </a:lnTo>
                    <a:lnTo>
                      <a:pt x="382" y="196"/>
                    </a:lnTo>
                    <a:lnTo>
                      <a:pt x="384" y="200"/>
                    </a:lnTo>
                    <a:lnTo>
                      <a:pt x="384" y="206"/>
                    </a:lnTo>
                    <a:lnTo>
                      <a:pt x="382" y="210"/>
                    </a:lnTo>
                    <a:lnTo>
                      <a:pt x="378" y="214"/>
                    </a:lnTo>
                    <a:lnTo>
                      <a:pt x="376" y="218"/>
                    </a:lnTo>
                    <a:lnTo>
                      <a:pt x="372" y="222"/>
                    </a:lnTo>
                    <a:lnTo>
                      <a:pt x="368" y="228"/>
                    </a:lnTo>
                    <a:lnTo>
                      <a:pt x="366" y="230"/>
                    </a:lnTo>
                    <a:lnTo>
                      <a:pt x="364" y="232"/>
                    </a:lnTo>
                    <a:lnTo>
                      <a:pt x="362" y="234"/>
                    </a:lnTo>
                    <a:lnTo>
                      <a:pt x="360" y="238"/>
                    </a:lnTo>
                    <a:lnTo>
                      <a:pt x="358" y="240"/>
                    </a:lnTo>
                    <a:lnTo>
                      <a:pt x="356" y="242"/>
                    </a:lnTo>
                    <a:lnTo>
                      <a:pt x="356" y="244"/>
                    </a:lnTo>
                    <a:lnTo>
                      <a:pt x="356" y="262"/>
                    </a:lnTo>
                    <a:lnTo>
                      <a:pt x="362" y="274"/>
                    </a:lnTo>
                    <a:lnTo>
                      <a:pt x="374" y="280"/>
                    </a:lnTo>
                    <a:lnTo>
                      <a:pt x="388" y="276"/>
                    </a:lnTo>
                    <a:lnTo>
                      <a:pt x="404" y="266"/>
                    </a:lnTo>
                    <a:lnTo>
                      <a:pt x="408" y="270"/>
                    </a:lnTo>
                    <a:lnTo>
                      <a:pt x="414" y="274"/>
                    </a:lnTo>
                    <a:lnTo>
                      <a:pt x="420" y="276"/>
                    </a:lnTo>
                    <a:lnTo>
                      <a:pt x="424" y="278"/>
                    </a:lnTo>
                    <a:lnTo>
                      <a:pt x="432" y="278"/>
                    </a:lnTo>
                    <a:lnTo>
                      <a:pt x="432" y="274"/>
                    </a:lnTo>
                    <a:lnTo>
                      <a:pt x="430" y="270"/>
                    </a:lnTo>
                    <a:lnTo>
                      <a:pt x="428" y="266"/>
                    </a:lnTo>
                    <a:lnTo>
                      <a:pt x="426" y="262"/>
                    </a:lnTo>
                    <a:lnTo>
                      <a:pt x="424" y="258"/>
                    </a:lnTo>
                    <a:lnTo>
                      <a:pt x="424" y="254"/>
                    </a:lnTo>
                    <a:lnTo>
                      <a:pt x="426" y="250"/>
                    </a:lnTo>
                    <a:lnTo>
                      <a:pt x="428" y="246"/>
                    </a:lnTo>
                    <a:lnTo>
                      <a:pt x="434" y="246"/>
                    </a:lnTo>
                    <a:lnTo>
                      <a:pt x="438" y="246"/>
                    </a:lnTo>
                    <a:lnTo>
                      <a:pt x="444" y="250"/>
                    </a:lnTo>
                    <a:lnTo>
                      <a:pt x="448" y="254"/>
                    </a:lnTo>
                    <a:lnTo>
                      <a:pt x="450" y="260"/>
                    </a:lnTo>
                    <a:lnTo>
                      <a:pt x="452" y="264"/>
                    </a:lnTo>
                    <a:lnTo>
                      <a:pt x="452" y="268"/>
                    </a:lnTo>
                    <a:lnTo>
                      <a:pt x="448" y="280"/>
                    </a:lnTo>
                    <a:lnTo>
                      <a:pt x="438" y="286"/>
                    </a:lnTo>
                    <a:lnTo>
                      <a:pt x="424" y="290"/>
                    </a:lnTo>
                    <a:lnTo>
                      <a:pt x="408" y="292"/>
                    </a:lnTo>
                    <a:lnTo>
                      <a:pt x="396" y="294"/>
                    </a:lnTo>
                    <a:lnTo>
                      <a:pt x="396" y="298"/>
                    </a:lnTo>
                    <a:lnTo>
                      <a:pt x="398" y="302"/>
                    </a:lnTo>
                    <a:lnTo>
                      <a:pt x="388" y="304"/>
                    </a:lnTo>
                    <a:lnTo>
                      <a:pt x="376" y="306"/>
                    </a:lnTo>
                    <a:lnTo>
                      <a:pt x="366" y="306"/>
                    </a:lnTo>
                    <a:lnTo>
                      <a:pt x="366" y="308"/>
                    </a:lnTo>
                    <a:lnTo>
                      <a:pt x="364" y="312"/>
                    </a:lnTo>
                    <a:lnTo>
                      <a:pt x="364" y="314"/>
                    </a:lnTo>
                    <a:lnTo>
                      <a:pt x="370" y="314"/>
                    </a:lnTo>
                    <a:lnTo>
                      <a:pt x="374" y="314"/>
                    </a:lnTo>
                    <a:lnTo>
                      <a:pt x="370" y="318"/>
                    </a:lnTo>
                    <a:lnTo>
                      <a:pt x="366" y="320"/>
                    </a:lnTo>
                    <a:lnTo>
                      <a:pt x="360" y="322"/>
                    </a:lnTo>
                    <a:lnTo>
                      <a:pt x="354" y="322"/>
                    </a:lnTo>
                    <a:lnTo>
                      <a:pt x="350" y="324"/>
                    </a:lnTo>
                    <a:lnTo>
                      <a:pt x="346" y="328"/>
                    </a:lnTo>
                    <a:lnTo>
                      <a:pt x="340" y="338"/>
                    </a:lnTo>
                    <a:lnTo>
                      <a:pt x="340" y="354"/>
                    </a:lnTo>
                    <a:lnTo>
                      <a:pt x="340" y="366"/>
                    </a:lnTo>
                    <a:lnTo>
                      <a:pt x="316" y="372"/>
                    </a:lnTo>
                    <a:lnTo>
                      <a:pt x="290" y="372"/>
                    </a:lnTo>
                    <a:lnTo>
                      <a:pt x="264" y="368"/>
                    </a:lnTo>
                    <a:lnTo>
                      <a:pt x="258" y="366"/>
                    </a:lnTo>
                    <a:lnTo>
                      <a:pt x="252" y="366"/>
                    </a:lnTo>
                    <a:lnTo>
                      <a:pt x="250" y="366"/>
                    </a:lnTo>
                    <a:lnTo>
                      <a:pt x="248" y="366"/>
                    </a:lnTo>
                    <a:lnTo>
                      <a:pt x="248" y="368"/>
                    </a:lnTo>
                    <a:lnTo>
                      <a:pt x="246" y="368"/>
                    </a:lnTo>
                    <a:lnTo>
                      <a:pt x="246" y="370"/>
                    </a:lnTo>
                    <a:lnTo>
                      <a:pt x="244" y="372"/>
                    </a:lnTo>
                    <a:lnTo>
                      <a:pt x="242" y="374"/>
                    </a:lnTo>
                    <a:lnTo>
                      <a:pt x="238" y="378"/>
                    </a:lnTo>
                    <a:lnTo>
                      <a:pt x="220" y="388"/>
                    </a:lnTo>
                    <a:lnTo>
                      <a:pt x="200" y="392"/>
                    </a:lnTo>
                    <a:lnTo>
                      <a:pt x="200" y="398"/>
                    </a:lnTo>
                    <a:lnTo>
                      <a:pt x="198" y="400"/>
                    </a:lnTo>
                    <a:lnTo>
                      <a:pt x="196" y="402"/>
                    </a:lnTo>
                    <a:lnTo>
                      <a:pt x="192" y="404"/>
                    </a:lnTo>
                    <a:lnTo>
                      <a:pt x="190" y="406"/>
                    </a:lnTo>
                    <a:lnTo>
                      <a:pt x="186" y="408"/>
                    </a:lnTo>
                    <a:lnTo>
                      <a:pt x="184" y="410"/>
                    </a:lnTo>
                    <a:lnTo>
                      <a:pt x="178" y="412"/>
                    </a:lnTo>
                    <a:lnTo>
                      <a:pt x="172" y="414"/>
                    </a:lnTo>
                    <a:lnTo>
                      <a:pt x="166" y="414"/>
                    </a:lnTo>
                    <a:lnTo>
                      <a:pt x="166" y="418"/>
                    </a:lnTo>
                    <a:lnTo>
                      <a:pt x="166" y="424"/>
                    </a:lnTo>
                    <a:lnTo>
                      <a:pt x="164" y="428"/>
                    </a:lnTo>
                    <a:lnTo>
                      <a:pt x="156" y="434"/>
                    </a:lnTo>
                    <a:lnTo>
                      <a:pt x="144" y="440"/>
                    </a:lnTo>
                    <a:lnTo>
                      <a:pt x="130" y="444"/>
                    </a:lnTo>
                    <a:lnTo>
                      <a:pt x="120" y="450"/>
                    </a:lnTo>
                    <a:lnTo>
                      <a:pt x="134" y="458"/>
                    </a:lnTo>
                    <a:lnTo>
                      <a:pt x="146" y="468"/>
                    </a:lnTo>
                    <a:lnTo>
                      <a:pt x="154" y="480"/>
                    </a:lnTo>
                    <a:lnTo>
                      <a:pt x="156" y="492"/>
                    </a:lnTo>
                    <a:lnTo>
                      <a:pt x="152" y="506"/>
                    </a:lnTo>
                    <a:lnTo>
                      <a:pt x="138" y="516"/>
                    </a:lnTo>
                    <a:lnTo>
                      <a:pt x="126" y="520"/>
                    </a:lnTo>
                    <a:lnTo>
                      <a:pt x="114" y="516"/>
                    </a:lnTo>
                    <a:lnTo>
                      <a:pt x="102" y="512"/>
                    </a:lnTo>
                    <a:lnTo>
                      <a:pt x="92" y="508"/>
                    </a:lnTo>
                    <a:lnTo>
                      <a:pt x="82" y="506"/>
                    </a:lnTo>
                    <a:lnTo>
                      <a:pt x="76" y="512"/>
                    </a:lnTo>
                    <a:lnTo>
                      <a:pt x="74" y="516"/>
                    </a:lnTo>
                    <a:lnTo>
                      <a:pt x="74" y="522"/>
                    </a:lnTo>
                    <a:lnTo>
                      <a:pt x="76" y="526"/>
                    </a:lnTo>
                    <a:lnTo>
                      <a:pt x="78" y="530"/>
                    </a:lnTo>
                    <a:lnTo>
                      <a:pt x="82" y="534"/>
                    </a:lnTo>
                    <a:lnTo>
                      <a:pt x="82" y="538"/>
                    </a:lnTo>
                    <a:lnTo>
                      <a:pt x="82" y="544"/>
                    </a:lnTo>
                    <a:lnTo>
                      <a:pt x="80" y="550"/>
                    </a:lnTo>
                    <a:lnTo>
                      <a:pt x="78" y="554"/>
                    </a:lnTo>
                    <a:lnTo>
                      <a:pt x="76" y="560"/>
                    </a:lnTo>
                    <a:lnTo>
                      <a:pt x="76" y="564"/>
                    </a:lnTo>
                    <a:lnTo>
                      <a:pt x="76" y="580"/>
                    </a:lnTo>
                    <a:lnTo>
                      <a:pt x="82" y="588"/>
                    </a:lnTo>
                    <a:lnTo>
                      <a:pt x="90" y="590"/>
                    </a:lnTo>
                    <a:lnTo>
                      <a:pt x="100" y="588"/>
                    </a:lnTo>
                    <a:lnTo>
                      <a:pt x="112" y="582"/>
                    </a:lnTo>
                    <a:lnTo>
                      <a:pt x="124" y="574"/>
                    </a:lnTo>
                    <a:lnTo>
                      <a:pt x="134" y="566"/>
                    </a:lnTo>
                    <a:lnTo>
                      <a:pt x="144" y="556"/>
                    </a:lnTo>
                    <a:lnTo>
                      <a:pt x="150" y="550"/>
                    </a:lnTo>
                    <a:lnTo>
                      <a:pt x="160" y="536"/>
                    </a:lnTo>
                    <a:lnTo>
                      <a:pt x="168" y="518"/>
                    </a:lnTo>
                    <a:lnTo>
                      <a:pt x="176" y="508"/>
                    </a:lnTo>
                    <a:lnTo>
                      <a:pt x="188" y="502"/>
                    </a:lnTo>
                    <a:lnTo>
                      <a:pt x="200" y="502"/>
                    </a:lnTo>
                    <a:lnTo>
                      <a:pt x="212" y="500"/>
                    </a:lnTo>
                    <a:lnTo>
                      <a:pt x="222" y="490"/>
                    </a:lnTo>
                    <a:lnTo>
                      <a:pt x="226" y="494"/>
                    </a:lnTo>
                    <a:lnTo>
                      <a:pt x="230" y="498"/>
                    </a:lnTo>
                    <a:lnTo>
                      <a:pt x="234" y="500"/>
                    </a:lnTo>
                    <a:lnTo>
                      <a:pt x="240" y="500"/>
                    </a:lnTo>
                    <a:lnTo>
                      <a:pt x="244" y="502"/>
                    </a:lnTo>
                    <a:lnTo>
                      <a:pt x="248" y="506"/>
                    </a:lnTo>
                    <a:lnTo>
                      <a:pt x="252" y="512"/>
                    </a:lnTo>
                    <a:lnTo>
                      <a:pt x="256" y="516"/>
                    </a:lnTo>
                    <a:lnTo>
                      <a:pt x="258" y="522"/>
                    </a:lnTo>
                    <a:lnTo>
                      <a:pt x="262" y="528"/>
                    </a:lnTo>
                    <a:lnTo>
                      <a:pt x="266" y="530"/>
                    </a:lnTo>
                    <a:lnTo>
                      <a:pt x="270" y="534"/>
                    </a:lnTo>
                    <a:lnTo>
                      <a:pt x="274" y="536"/>
                    </a:lnTo>
                    <a:lnTo>
                      <a:pt x="278" y="538"/>
                    </a:lnTo>
                    <a:lnTo>
                      <a:pt x="282" y="542"/>
                    </a:lnTo>
                    <a:lnTo>
                      <a:pt x="286" y="548"/>
                    </a:lnTo>
                    <a:lnTo>
                      <a:pt x="288" y="554"/>
                    </a:lnTo>
                    <a:lnTo>
                      <a:pt x="290" y="562"/>
                    </a:lnTo>
                    <a:lnTo>
                      <a:pt x="290" y="572"/>
                    </a:lnTo>
                    <a:lnTo>
                      <a:pt x="272" y="576"/>
                    </a:lnTo>
                    <a:lnTo>
                      <a:pt x="254" y="580"/>
                    </a:lnTo>
                    <a:lnTo>
                      <a:pt x="268" y="588"/>
                    </a:lnTo>
                    <a:lnTo>
                      <a:pt x="282" y="594"/>
                    </a:lnTo>
                    <a:lnTo>
                      <a:pt x="298" y="598"/>
                    </a:lnTo>
                    <a:lnTo>
                      <a:pt x="310" y="596"/>
                    </a:lnTo>
                    <a:lnTo>
                      <a:pt x="314" y="590"/>
                    </a:lnTo>
                    <a:lnTo>
                      <a:pt x="314" y="582"/>
                    </a:lnTo>
                    <a:lnTo>
                      <a:pt x="308" y="572"/>
                    </a:lnTo>
                    <a:lnTo>
                      <a:pt x="304" y="564"/>
                    </a:lnTo>
                    <a:lnTo>
                      <a:pt x="300" y="554"/>
                    </a:lnTo>
                    <a:lnTo>
                      <a:pt x="306" y="552"/>
                    </a:lnTo>
                    <a:lnTo>
                      <a:pt x="312" y="550"/>
                    </a:lnTo>
                    <a:lnTo>
                      <a:pt x="320" y="548"/>
                    </a:lnTo>
                    <a:lnTo>
                      <a:pt x="304" y="538"/>
                    </a:lnTo>
                    <a:lnTo>
                      <a:pt x="288" y="524"/>
                    </a:lnTo>
                    <a:lnTo>
                      <a:pt x="270" y="510"/>
                    </a:lnTo>
                    <a:lnTo>
                      <a:pt x="252" y="500"/>
                    </a:lnTo>
                    <a:lnTo>
                      <a:pt x="234" y="496"/>
                    </a:lnTo>
                    <a:lnTo>
                      <a:pt x="250" y="492"/>
                    </a:lnTo>
                    <a:lnTo>
                      <a:pt x="266" y="488"/>
                    </a:lnTo>
                    <a:lnTo>
                      <a:pt x="280" y="484"/>
                    </a:lnTo>
                    <a:lnTo>
                      <a:pt x="292" y="474"/>
                    </a:lnTo>
                    <a:lnTo>
                      <a:pt x="298" y="488"/>
                    </a:lnTo>
                    <a:lnTo>
                      <a:pt x="306" y="500"/>
                    </a:lnTo>
                    <a:lnTo>
                      <a:pt x="316" y="512"/>
                    </a:lnTo>
                    <a:lnTo>
                      <a:pt x="322" y="520"/>
                    </a:lnTo>
                    <a:lnTo>
                      <a:pt x="330" y="526"/>
                    </a:lnTo>
                    <a:lnTo>
                      <a:pt x="336" y="532"/>
                    </a:lnTo>
                    <a:lnTo>
                      <a:pt x="340" y="542"/>
                    </a:lnTo>
                    <a:lnTo>
                      <a:pt x="348" y="558"/>
                    </a:lnTo>
                    <a:lnTo>
                      <a:pt x="350" y="574"/>
                    </a:lnTo>
                    <a:lnTo>
                      <a:pt x="346" y="592"/>
                    </a:lnTo>
                    <a:lnTo>
                      <a:pt x="350" y="592"/>
                    </a:lnTo>
                    <a:lnTo>
                      <a:pt x="356" y="592"/>
                    </a:lnTo>
                    <a:lnTo>
                      <a:pt x="362" y="592"/>
                    </a:lnTo>
                    <a:lnTo>
                      <a:pt x="368" y="592"/>
                    </a:lnTo>
                    <a:lnTo>
                      <a:pt x="372" y="590"/>
                    </a:lnTo>
                    <a:lnTo>
                      <a:pt x="378" y="586"/>
                    </a:lnTo>
                    <a:lnTo>
                      <a:pt x="380" y="584"/>
                    </a:lnTo>
                    <a:lnTo>
                      <a:pt x="380" y="580"/>
                    </a:lnTo>
                    <a:lnTo>
                      <a:pt x="378" y="578"/>
                    </a:lnTo>
                    <a:lnTo>
                      <a:pt x="376" y="576"/>
                    </a:lnTo>
                    <a:lnTo>
                      <a:pt x="374" y="572"/>
                    </a:lnTo>
                    <a:lnTo>
                      <a:pt x="372" y="568"/>
                    </a:lnTo>
                    <a:lnTo>
                      <a:pt x="370" y="566"/>
                    </a:lnTo>
                    <a:lnTo>
                      <a:pt x="368" y="562"/>
                    </a:lnTo>
                    <a:lnTo>
                      <a:pt x="364" y="560"/>
                    </a:lnTo>
                    <a:lnTo>
                      <a:pt x="362" y="556"/>
                    </a:lnTo>
                    <a:lnTo>
                      <a:pt x="360" y="552"/>
                    </a:lnTo>
                    <a:lnTo>
                      <a:pt x="360" y="548"/>
                    </a:lnTo>
                    <a:lnTo>
                      <a:pt x="362" y="544"/>
                    </a:lnTo>
                    <a:lnTo>
                      <a:pt x="366" y="540"/>
                    </a:lnTo>
                    <a:lnTo>
                      <a:pt x="370" y="538"/>
                    </a:lnTo>
                    <a:lnTo>
                      <a:pt x="376" y="536"/>
                    </a:lnTo>
                    <a:lnTo>
                      <a:pt x="382" y="538"/>
                    </a:lnTo>
                    <a:lnTo>
                      <a:pt x="388" y="540"/>
                    </a:lnTo>
                    <a:lnTo>
                      <a:pt x="398" y="548"/>
                    </a:lnTo>
                    <a:lnTo>
                      <a:pt x="400" y="560"/>
                    </a:lnTo>
                    <a:lnTo>
                      <a:pt x="400" y="574"/>
                    </a:lnTo>
                    <a:lnTo>
                      <a:pt x="402" y="586"/>
                    </a:lnTo>
                    <a:lnTo>
                      <a:pt x="404" y="596"/>
                    </a:lnTo>
                    <a:lnTo>
                      <a:pt x="414" y="604"/>
                    </a:lnTo>
                    <a:lnTo>
                      <a:pt x="426" y="606"/>
                    </a:lnTo>
                    <a:lnTo>
                      <a:pt x="438" y="604"/>
                    </a:lnTo>
                    <a:lnTo>
                      <a:pt x="448" y="600"/>
                    </a:lnTo>
                    <a:lnTo>
                      <a:pt x="458" y="602"/>
                    </a:lnTo>
                    <a:lnTo>
                      <a:pt x="466" y="610"/>
                    </a:lnTo>
                    <a:lnTo>
                      <a:pt x="470" y="608"/>
                    </a:lnTo>
                    <a:lnTo>
                      <a:pt x="474" y="606"/>
                    </a:lnTo>
                    <a:lnTo>
                      <a:pt x="478" y="604"/>
                    </a:lnTo>
                    <a:lnTo>
                      <a:pt x="484" y="620"/>
                    </a:lnTo>
                    <a:lnTo>
                      <a:pt x="478" y="638"/>
                    </a:lnTo>
                    <a:lnTo>
                      <a:pt x="468" y="652"/>
                    </a:lnTo>
                    <a:lnTo>
                      <a:pt x="452" y="664"/>
                    </a:lnTo>
                    <a:lnTo>
                      <a:pt x="438" y="672"/>
                    </a:lnTo>
                    <a:lnTo>
                      <a:pt x="420" y="674"/>
                    </a:lnTo>
                    <a:lnTo>
                      <a:pt x="404" y="672"/>
                    </a:lnTo>
                    <a:lnTo>
                      <a:pt x="390" y="666"/>
                    </a:lnTo>
                    <a:lnTo>
                      <a:pt x="376" y="660"/>
                    </a:lnTo>
                    <a:lnTo>
                      <a:pt x="362" y="654"/>
                    </a:lnTo>
                    <a:lnTo>
                      <a:pt x="346" y="654"/>
                    </a:lnTo>
                    <a:lnTo>
                      <a:pt x="342" y="664"/>
                    </a:lnTo>
                    <a:lnTo>
                      <a:pt x="332" y="668"/>
                    </a:lnTo>
                    <a:lnTo>
                      <a:pt x="320" y="666"/>
                    </a:lnTo>
                    <a:lnTo>
                      <a:pt x="306" y="662"/>
                    </a:lnTo>
                    <a:lnTo>
                      <a:pt x="290" y="656"/>
                    </a:lnTo>
                    <a:lnTo>
                      <a:pt x="276" y="648"/>
                    </a:lnTo>
                    <a:lnTo>
                      <a:pt x="264" y="644"/>
                    </a:lnTo>
                    <a:lnTo>
                      <a:pt x="254" y="642"/>
                    </a:lnTo>
                    <a:lnTo>
                      <a:pt x="250" y="622"/>
                    </a:lnTo>
                    <a:lnTo>
                      <a:pt x="252" y="604"/>
                    </a:lnTo>
                    <a:lnTo>
                      <a:pt x="254" y="608"/>
                    </a:lnTo>
                    <a:lnTo>
                      <a:pt x="254" y="602"/>
                    </a:lnTo>
                    <a:lnTo>
                      <a:pt x="254" y="598"/>
                    </a:lnTo>
                    <a:lnTo>
                      <a:pt x="254" y="592"/>
                    </a:lnTo>
                    <a:lnTo>
                      <a:pt x="236" y="590"/>
                    </a:lnTo>
                    <a:lnTo>
                      <a:pt x="214" y="590"/>
                    </a:lnTo>
                    <a:lnTo>
                      <a:pt x="194" y="590"/>
                    </a:lnTo>
                    <a:lnTo>
                      <a:pt x="174" y="592"/>
                    </a:lnTo>
                    <a:lnTo>
                      <a:pt x="162" y="594"/>
                    </a:lnTo>
                    <a:lnTo>
                      <a:pt x="156" y="596"/>
                    </a:lnTo>
                    <a:lnTo>
                      <a:pt x="148" y="602"/>
                    </a:lnTo>
                    <a:lnTo>
                      <a:pt x="140" y="606"/>
                    </a:lnTo>
                    <a:lnTo>
                      <a:pt x="126" y="608"/>
                    </a:lnTo>
                    <a:lnTo>
                      <a:pt x="114" y="604"/>
                    </a:lnTo>
                    <a:lnTo>
                      <a:pt x="104" y="606"/>
                    </a:lnTo>
                    <a:lnTo>
                      <a:pt x="102" y="608"/>
                    </a:lnTo>
                    <a:lnTo>
                      <a:pt x="98" y="612"/>
                    </a:lnTo>
                    <a:lnTo>
                      <a:pt x="96" y="618"/>
                    </a:lnTo>
                    <a:lnTo>
                      <a:pt x="92" y="624"/>
                    </a:lnTo>
                    <a:lnTo>
                      <a:pt x="90" y="628"/>
                    </a:lnTo>
                    <a:lnTo>
                      <a:pt x="88" y="632"/>
                    </a:lnTo>
                    <a:lnTo>
                      <a:pt x="84" y="638"/>
                    </a:lnTo>
                    <a:lnTo>
                      <a:pt x="78" y="642"/>
                    </a:lnTo>
                    <a:lnTo>
                      <a:pt x="74" y="646"/>
                    </a:lnTo>
                    <a:lnTo>
                      <a:pt x="72" y="652"/>
                    </a:lnTo>
                    <a:lnTo>
                      <a:pt x="68" y="658"/>
                    </a:lnTo>
                    <a:lnTo>
                      <a:pt x="58" y="676"/>
                    </a:lnTo>
                    <a:lnTo>
                      <a:pt x="46" y="690"/>
                    </a:lnTo>
                    <a:lnTo>
                      <a:pt x="32" y="708"/>
                    </a:lnTo>
                    <a:lnTo>
                      <a:pt x="20" y="726"/>
                    </a:lnTo>
                    <a:lnTo>
                      <a:pt x="8" y="746"/>
                    </a:lnTo>
                    <a:lnTo>
                      <a:pt x="2" y="766"/>
                    </a:lnTo>
                    <a:lnTo>
                      <a:pt x="2" y="790"/>
                    </a:lnTo>
                    <a:lnTo>
                      <a:pt x="4" y="812"/>
                    </a:lnTo>
                    <a:lnTo>
                      <a:pt x="4" y="832"/>
                    </a:lnTo>
                    <a:lnTo>
                      <a:pt x="2" y="848"/>
                    </a:lnTo>
                    <a:lnTo>
                      <a:pt x="0" y="864"/>
                    </a:lnTo>
                    <a:lnTo>
                      <a:pt x="4" y="880"/>
                    </a:lnTo>
                    <a:lnTo>
                      <a:pt x="16" y="898"/>
                    </a:lnTo>
                    <a:lnTo>
                      <a:pt x="30" y="920"/>
                    </a:lnTo>
                    <a:lnTo>
                      <a:pt x="48" y="942"/>
                    </a:lnTo>
                    <a:lnTo>
                      <a:pt x="64" y="960"/>
                    </a:lnTo>
                    <a:lnTo>
                      <a:pt x="80" y="972"/>
                    </a:lnTo>
                    <a:lnTo>
                      <a:pt x="96" y="978"/>
                    </a:lnTo>
                    <a:lnTo>
                      <a:pt x="112" y="982"/>
                    </a:lnTo>
                    <a:lnTo>
                      <a:pt x="126" y="978"/>
                    </a:lnTo>
                    <a:lnTo>
                      <a:pt x="130" y="976"/>
                    </a:lnTo>
                    <a:lnTo>
                      <a:pt x="132" y="972"/>
                    </a:lnTo>
                    <a:lnTo>
                      <a:pt x="134" y="968"/>
                    </a:lnTo>
                    <a:lnTo>
                      <a:pt x="138" y="962"/>
                    </a:lnTo>
                    <a:lnTo>
                      <a:pt x="140" y="960"/>
                    </a:lnTo>
                    <a:lnTo>
                      <a:pt x="146" y="958"/>
                    </a:lnTo>
                    <a:lnTo>
                      <a:pt x="150" y="958"/>
                    </a:lnTo>
                    <a:lnTo>
                      <a:pt x="156" y="958"/>
                    </a:lnTo>
                    <a:lnTo>
                      <a:pt x="162" y="958"/>
                    </a:lnTo>
                    <a:lnTo>
                      <a:pt x="174" y="952"/>
                    </a:lnTo>
                    <a:lnTo>
                      <a:pt x="186" y="944"/>
                    </a:lnTo>
                    <a:lnTo>
                      <a:pt x="198" y="942"/>
                    </a:lnTo>
                    <a:lnTo>
                      <a:pt x="210" y="948"/>
                    </a:lnTo>
                    <a:lnTo>
                      <a:pt x="218" y="962"/>
                    </a:lnTo>
                    <a:lnTo>
                      <a:pt x="220" y="976"/>
                    </a:lnTo>
                    <a:lnTo>
                      <a:pt x="230" y="972"/>
                    </a:lnTo>
                    <a:lnTo>
                      <a:pt x="240" y="968"/>
                    </a:lnTo>
                    <a:lnTo>
                      <a:pt x="250" y="960"/>
                    </a:lnTo>
                    <a:lnTo>
                      <a:pt x="250" y="980"/>
                    </a:lnTo>
                    <a:lnTo>
                      <a:pt x="250" y="998"/>
                    </a:lnTo>
                    <a:lnTo>
                      <a:pt x="246" y="1018"/>
                    </a:lnTo>
                    <a:lnTo>
                      <a:pt x="244" y="1032"/>
                    </a:lnTo>
                    <a:lnTo>
                      <a:pt x="248" y="1044"/>
                    </a:lnTo>
                    <a:lnTo>
                      <a:pt x="254" y="1056"/>
                    </a:lnTo>
                    <a:lnTo>
                      <a:pt x="264" y="1072"/>
                    </a:lnTo>
                    <a:lnTo>
                      <a:pt x="270" y="1086"/>
                    </a:lnTo>
                    <a:lnTo>
                      <a:pt x="272" y="1096"/>
                    </a:lnTo>
                    <a:lnTo>
                      <a:pt x="270" y="1108"/>
                    </a:lnTo>
                    <a:lnTo>
                      <a:pt x="268" y="1120"/>
                    </a:lnTo>
                    <a:lnTo>
                      <a:pt x="268" y="1134"/>
                    </a:lnTo>
                    <a:lnTo>
                      <a:pt x="270" y="1154"/>
                    </a:lnTo>
                    <a:lnTo>
                      <a:pt x="272" y="1174"/>
                    </a:lnTo>
                    <a:lnTo>
                      <a:pt x="270" y="1194"/>
                    </a:lnTo>
                    <a:lnTo>
                      <a:pt x="272" y="1222"/>
                    </a:lnTo>
                    <a:lnTo>
                      <a:pt x="280" y="1254"/>
                    </a:lnTo>
                    <a:lnTo>
                      <a:pt x="290" y="1284"/>
                    </a:lnTo>
                    <a:lnTo>
                      <a:pt x="300" y="1314"/>
                    </a:lnTo>
                    <a:lnTo>
                      <a:pt x="310" y="1346"/>
                    </a:lnTo>
                    <a:lnTo>
                      <a:pt x="318" y="1380"/>
                    </a:lnTo>
                    <a:lnTo>
                      <a:pt x="322" y="1416"/>
                    </a:lnTo>
                    <a:lnTo>
                      <a:pt x="346" y="1412"/>
                    </a:lnTo>
                    <a:lnTo>
                      <a:pt x="366" y="1404"/>
                    </a:lnTo>
                    <a:lnTo>
                      <a:pt x="382" y="1394"/>
                    </a:lnTo>
                    <a:lnTo>
                      <a:pt x="400" y="1382"/>
                    </a:lnTo>
                    <a:lnTo>
                      <a:pt x="418" y="1370"/>
                    </a:lnTo>
                    <a:lnTo>
                      <a:pt x="424" y="1366"/>
                    </a:lnTo>
                    <a:lnTo>
                      <a:pt x="430" y="1364"/>
                    </a:lnTo>
                    <a:lnTo>
                      <a:pt x="436" y="1360"/>
                    </a:lnTo>
                    <a:lnTo>
                      <a:pt x="440" y="1358"/>
                    </a:lnTo>
                    <a:lnTo>
                      <a:pt x="442" y="1354"/>
                    </a:lnTo>
                    <a:lnTo>
                      <a:pt x="446" y="1350"/>
                    </a:lnTo>
                    <a:lnTo>
                      <a:pt x="448" y="1342"/>
                    </a:lnTo>
                    <a:lnTo>
                      <a:pt x="448" y="1326"/>
                    </a:lnTo>
                    <a:lnTo>
                      <a:pt x="446" y="1310"/>
                    </a:lnTo>
                    <a:lnTo>
                      <a:pt x="446" y="1294"/>
                    </a:lnTo>
                    <a:lnTo>
                      <a:pt x="458" y="1292"/>
                    </a:lnTo>
                    <a:lnTo>
                      <a:pt x="466" y="1286"/>
                    </a:lnTo>
                    <a:lnTo>
                      <a:pt x="468" y="1276"/>
                    </a:lnTo>
                    <a:lnTo>
                      <a:pt x="468" y="1264"/>
                    </a:lnTo>
                    <a:lnTo>
                      <a:pt x="466" y="1252"/>
                    </a:lnTo>
                    <a:lnTo>
                      <a:pt x="466" y="1240"/>
                    </a:lnTo>
                    <a:lnTo>
                      <a:pt x="468" y="1224"/>
                    </a:lnTo>
                    <a:lnTo>
                      <a:pt x="476" y="1214"/>
                    </a:lnTo>
                    <a:lnTo>
                      <a:pt x="486" y="1208"/>
                    </a:lnTo>
                    <a:lnTo>
                      <a:pt x="496" y="1204"/>
                    </a:lnTo>
                    <a:lnTo>
                      <a:pt x="508" y="1200"/>
                    </a:lnTo>
                    <a:lnTo>
                      <a:pt x="518" y="1192"/>
                    </a:lnTo>
                    <a:lnTo>
                      <a:pt x="526" y="1180"/>
                    </a:lnTo>
                    <a:lnTo>
                      <a:pt x="530" y="1160"/>
                    </a:lnTo>
                    <a:lnTo>
                      <a:pt x="526" y="1140"/>
                    </a:lnTo>
                    <a:lnTo>
                      <a:pt x="518" y="1118"/>
                    </a:lnTo>
                    <a:lnTo>
                      <a:pt x="508" y="1096"/>
                    </a:lnTo>
                    <a:lnTo>
                      <a:pt x="504" y="1076"/>
                    </a:lnTo>
                    <a:lnTo>
                      <a:pt x="506" y="1056"/>
                    </a:lnTo>
                    <a:lnTo>
                      <a:pt x="516" y="1038"/>
                    </a:lnTo>
                    <a:lnTo>
                      <a:pt x="530" y="1020"/>
                    </a:lnTo>
                    <a:lnTo>
                      <a:pt x="548" y="1002"/>
                    </a:lnTo>
                    <a:lnTo>
                      <a:pt x="564" y="986"/>
                    </a:lnTo>
                    <a:lnTo>
                      <a:pt x="580" y="970"/>
                    </a:lnTo>
                    <a:lnTo>
                      <a:pt x="586" y="960"/>
                    </a:lnTo>
                    <a:lnTo>
                      <a:pt x="596" y="948"/>
                    </a:lnTo>
                    <a:lnTo>
                      <a:pt x="606" y="932"/>
                    </a:lnTo>
                    <a:lnTo>
                      <a:pt x="616" y="918"/>
                    </a:lnTo>
                    <a:lnTo>
                      <a:pt x="620" y="904"/>
                    </a:lnTo>
                    <a:lnTo>
                      <a:pt x="618" y="892"/>
                    </a:lnTo>
                    <a:lnTo>
                      <a:pt x="608" y="884"/>
                    </a:lnTo>
                    <a:lnTo>
                      <a:pt x="594" y="882"/>
                    </a:lnTo>
                    <a:lnTo>
                      <a:pt x="580" y="886"/>
                    </a:lnTo>
                    <a:lnTo>
                      <a:pt x="564" y="892"/>
                    </a:lnTo>
                    <a:lnTo>
                      <a:pt x="550" y="894"/>
                    </a:lnTo>
                    <a:lnTo>
                      <a:pt x="536" y="890"/>
                    </a:lnTo>
                    <a:lnTo>
                      <a:pt x="534" y="888"/>
                    </a:lnTo>
                    <a:lnTo>
                      <a:pt x="532" y="884"/>
                    </a:lnTo>
                    <a:lnTo>
                      <a:pt x="530" y="878"/>
                    </a:lnTo>
                    <a:lnTo>
                      <a:pt x="530" y="874"/>
                    </a:lnTo>
                    <a:lnTo>
                      <a:pt x="528" y="870"/>
                    </a:lnTo>
                    <a:lnTo>
                      <a:pt x="524" y="862"/>
                    </a:lnTo>
                    <a:lnTo>
                      <a:pt x="518" y="856"/>
                    </a:lnTo>
                    <a:lnTo>
                      <a:pt x="514" y="850"/>
                    </a:lnTo>
                    <a:lnTo>
                      <a:pt x="504" y="830"/>
                    </a:lnTo>
                    <a:lnTo>
                      <a:pt x="496" y="810"/>
                    </a:lnTo>
                    <a:lnTo>
                      <a:pt x="488" y="794"/>
                    </a:lnTo>
                    <a:lnTo>
                      <a:pt x="478" y="780"/>
                    </a:lnTo>
                    <a:lnTo>
                      <a:pt x="468" y="766"/>
                    </a:lnTo>
                    <a:lnTo>
                      <a:pt x="462" y="742"/>
                    </a:lnTo>
                    <a:lnTo>
                      <a:pt x="456" y="718"/>
                    </a:lnTo>
                    <a:lnTo>
                      <a:pt x="446" y="694"/>
                    </a:lnTo>
                    <a:lnTo>
                      <a:pt x="458" y="688"/>
                    </a:lnTo>
                    <a:lnTo>
                      <a:pt x="468" y="690"/>
                    </a:lnTo>
                    <a:lnTo>
                      <a:pt x="474" y="698"/>
                    </a:lnTo>
                    <a:lnTo>
                      <a:pt x="480" y="708"/>
                    </a:lnTo>
                    <a:lnTo>
                      <a:pt x="484" y="720"/>
                    </a:lnTo>
                    <a:lnTo>
                      <a:pt x="502" y="750"/>
                    </a:lnTo>
                    <a:lnTo>
                      <a:pt x="518" y="780"/>
                    </a:lnTo>
                    <a:lnTo>
                      <a:pt x="520" y="788"/>
                    </a:lnTo>
                    <a:lnTo>
                      <a:pt x="520" y="794"/>
                    </a:lnTo>
                    <a:lnTo>
                      <a:pt x="520" y="800"/>
                    </a:lnTo>
                    <a:lnTo>
                      <a:pt x="522" y="806"/>
                    </a:lnTo>
                    <a:lnTo>
                      <a:pt x="524" y="810"/>
                    </a:lnTo>
                    <a:lnTo>
                      <a:pt x="526" y="814"/>
                    </a:lnTo>
                    <a:lnTo>
                      <a:pt x="528" y="818"/>
                    </a:lnTo>
                    <a:lnTo>
                      <a:pt x="532" y="824"/>
                    </a:lnTo>
                    <a:lnTo>
                      <a:pt x="540" y="850"/>
                    </a:lnTo>
                    <a:lnTo>
                      <a:pt x="548" y="876"/>
                    </a:lnTo>
                    <a:lnTo>
                      <a:pt x="590" y="856"/>
                    </a:lnTo>
                    <a:lnTo>
                      <a:pt x="634" y="830"/>
                    </a:lnTo>
                    <a:lnTo>
                      <a:pt x="672" y="800"/>
                    </a:lnTo>
                    <a:lnTo>
                      <a:pt x="684" y="790"/>
                    </a:lnTo>
                    <a:lnTo>
                      <a:pt x="692" y="778"/>
                    </a:lnTo>
                    <a:lnTo>
                      <a:pt x="694" y="766"/>
                    </a:lnTo>
                    <a:lnTo>
                      <a:pt x="686" y="752"/>
                    </a:lnTo>
                    <a:lnTo>
                      <a:pt x="678" y="746"/>
                    </a:lnTo>
                    <a:lnTo>
                      <a:pt x="670" y="742"/>
                    </a:lnTo>
                    <a:lnTo>
                      <a:pt x="664" y="740"/>
                    </a:lnTo>
                    <a:lnTo>
                      <a:pt x="660" y="732"/>
                    </a:lnTo>
                    <a:lnTo>
                      <a:pt x="656" y="720"/>
                    </a:lnTo>
                    <a:lnTo>
                      <a:pt x="652" y="718"/>
                    </a:lnTo>
                    <a:lnTo>
                      <a:pt x="646" y="718"/>
                    </a:lnTo>
                    <a:lnTo>
                      <a:pt x="644" y="718"/>
                    </a:lnTo>
                    <a:lnTo>
                      <a:pt x="642" y="720"/>
                    </a:lnTo>
                    <a:lnTo>
                      <a:pt x="638" y="724"/>
                    </a:lnTo>
                    <a:lnTo>
                      <a:pt x="636" y="728"/>
                    </a:lnTo>
                    <a:lnTo>
                      <a:pt x="634" y="732"/>
                    </a:lnTo>
                    <a:lnTo>
                      <a:pt x="632" y="734"/>
                    </a:lnTo>
                    <a:lnTo>
                      <a:pt x="630" y="738"/>
                    </a:lnTo>
                    <a:lnTo>
                      <a:pt x="626" y="740"/>
                    </a:lnTo>
                    <a:lnTo>
                      <a:pt x="612" y="726"/>
                    </a:lnTo>
                    <a:lnTo>
                      <a:pt x="596" y="712"/>
                    </a:lnTo>
                    <a:lnTo>
                      <a:pt x="584" y="696"/>
                    </a:lnTo>
                    <a:lnTo>
                      <a:pt x="576" y="676"/>
                    </a:lnTo>
                    <a:lnTo>
                      <a:pt x="590" y="672"/>
                    </a:lnTo>
                    <a:lnTo>
                      <a:pt x="600" y="676"/>
                    </a:lnTo>
                    <a:lnTo>
                      <a:pt x="608" y="684"/>
                    </a:lnTo>
                    <a:lnTo>
                      <a:pt x="614" y="694"/>
                    </a:lnTo>
                    <a:lnTo>
                      <a:pt x="620" y="704"/>
                    </a:lnTo>
                    <a:lnTo>
                      <a:pt x="630" y="710"/>
                    </a:lnTo>
                    <a:lnTo>
                      <a:pt x="642" y="712"/>
                    </a:lnTo>
                    <a:lnTo>
                      <a:pt x="656" y="708"/>
                    </a:lnTo>
                    <a:lnTo>
                      <a:pt x="668" y="706"/>
                    </a:lnTo>
                    <a:lnTo>
                      <a:pt x="672" y="720"/>
                    </a:lnTo>
                    <a:lnTo>
                      <a:pt x="680" y="726"/>
                    </a:lnTo>
                    <a:lnTo>
                      <a:pt x="690" y="728"/>
                    </a:lnTo>
                    <a:lnTo>
                      <a:pt x="704" y="726"/>
                    </a:lnTo>
                    <a:lnTo>
                      <a:pt x="718" y="724"/>
                    </a:lnTo>
                    <a:lnTo>
                      <a:pt x="730" y="724"/>
                    </a:lnTo>
                    <a:lnTo>
                      <a:pt x="736" y="724"/>
                    </a:lnTo>
                    <a:lnTo>
                      <a:pt x="740" y="726"/>
                    </a:lnTo>
                    <a:lnTo>
                      <a:pt x="742" y="726"/>
                    </a:lnTo>
                    <a:lnTo>
                      <a:pt x="744" y="726"/>
                    </a:lnTo>
                    <a:lnTo>
                      <a:pt x="744" y="728"/>
                    </a:lnTo>
                    <a:lnTo>
                      <a:pt x="744" y="730"/>
                    </a:lnTo>
                    <a:lnTo>
                      <a:pt x="746" y="732"/>
                    </a:lnTo>
                    <a:lnTo>
                      <a:pt x="748" y="736"/>
                    </a:lnTo>
                    <a:lnTo>
                      <a:pt x="750" y="742"/>
                    </a:lnTo>
                    <a:lnTo>
                      <a:pt x="760" y="752"/>
                    </a:lnTo>
                    <a:lnTo>
                      <a:pt x="772" y="760"/>
                    </a:lnTo>
                    <a:lnTo>
                      <a:pt x="786" y="760"/>
                    </a:lnTo>
                    <a:lnTo>
                      <a:pt x="786" y="766"/>
                    </a:lnTo>
                    <a:lnTo>
                      <a:pt x="784" y="770"/>
                    </a:lnTo>
                    <a:lnTo>
                      <a:pt x="780" y="774"/>
                    </a:lnTo>
                    <a:lnTo>
                      <a:pt x="776" y="776"/>
                    </a:lnTo>
                    <a:lnTo>
                      <a:pt x="780" y="780"/>
                    </a:lnTo>
                    <a:lnTo>
                      <a:pt x="786" y="784"/>
                    </a:lnTo>
                    <a:lnTo>
                      <a:pt x="792" y="784"/>
                    </a:lnTo>
                    <a:lnTo>
                      <a:pt x="800" y="786"/>
                    </a:lnTo>
                    <a:lnTo>
                      <a:pt x="800" y="810"/>
                    </a:lnTo>
                    <a:lnTo>
                      <a:pt x="804" y="834"/>
                    </a:lnTo>
                    <a:lnTo>
                      <a:pt x="812" y="858"/>
                    </a:lnTo>
                    <a:lnTo>
                      <a:pt x="822" y="874"/>
                    </a:lnTo>
                    <a:lnTo>
                      <a:pt x="832" y="892"/>
                    </a:lnTo>
                    <a:lnTo>
                      <a:pt x="840" y="910"/>
                    </a:lnTo>
                    <a:lnTo>
                      <a:pt x="844" y="928"/>
                    </a:lnTo>
                    <a:lnTo>
                      <a:pt x="848" y="926"/>
                    </a:lnTo>
                    <a:lnTo>
                      <a:pt x="852" y="924"/>
                    </a:lnTo>
                    <a:lnTo>
                      <a:pt x="854" y="922"/>
                    </a:lnTo>
                    <a:lnTo>
                      <a:pt x="858" y="916"/>
                    </a:lnTo>
                    <a:lnTo>
                      <a:pt x="856" y="928"/>
                    </a:lnTo>
                    <a:lnTo>
                      <a:pt x="858" y="938"/>
                    </a:lnTo>
                    <a:lnTo>
                      <a:pt x="864" y="950"/>
                    </a:lnTo>
                    <a:lnTo>
                      <a:pt x="874" y="958"/>
                    </a:lnTo>
                    <a:lnTo>
                      <a:pt x="876" y="942"/>
                    </a:lnTo>
                    <a:lnTo>
                      <a:pt x="872" y="926"/>
                    </a:lnTo>
                    <a:lnTo>
                      <a:pt x="866" y="910"/>
                    </a:lnTo>
                    <a:lnTo>
                      <a:pt x="864" y="890"/>
                    </a:lnTo>
                    <a:lnTo>
                      <a:pt x="864" y="870"/>
                    </a:lnTo>
                    <a:lnTo>
                      <a:pt x="866" y="850"/>
                    </a:lnTo>
                    <a:lnTo>
                      <a:pt x="866" y="836"/>
                    </a:lnTo>
                    <a:lnTo>
                      <a:pt x="870" y="830"/>
                    </a:lnTo>
                    <a:lnTo>
                      <a:pt x="874" y="826"/>
                    </a:lnTo>
                    <a:lnTo>
                      <a:pt x="884" y="824"/>
                    </a:lnTo>
                    <a:lnTo>
                      <a:pt x="896" y="818"/>
                    </a:lnTo>
                    <a:lnTo>
                      <a:pt x="908" y="806"/>
                    </a:lnTo>
                    <a:lnTo>
                      <a:pt x="918" y="792"/>
                    </a:lnTo>
                    <a:lnTo>
                      <a:pt x="930" y="780"/>
                    </a:lnTo>
                    <a:lnTo>
                      <a:pt x="932" y="776"/>
                    </a:lnTo>
                    <a:lnTo>
                      <a:pt x="938" y="772"/>
                    </a:lnTo>
                    <a:lnTo>
                      <a:pt x="944" y="766"/>
                    </a:lnTo>
                    <a:lnTo>
                      <a:pt x="948" y="762"/>
                    </a:lnTo>
                    <a:lnTo>
                      <a:pt x="954" y="758"/>
                    </a:lnTo>
                    <a:lnTo>
                      <a:pt x="958" y="756"/>
                    </a:lnTo>
                    <a:lnTo>
                      <a:pt x="964" y="754"/>
                    </a:lnTo>
                    <a:lnTo>
                      <a:pt x="968" y="754"/>
                    </a:lnTo>
                    <a:lnTo>
                      <a:pt x="970" y="754"/>
                    </a:lnTo>
                    <a:lnTo>
                      <a:pt x="972" y="756"/>
                    </a:lnTo>
                    <a:lnTo>
                      <a:pt x="974" y="760"/>
                    </a:lnTo>
                    <a:lnTo>
                      <a:pt x="974" y="762"/>
                    </a:lnTo>
                    <a:lnTo>
                      <a:pt x="974" y="766"/>
                    </a:lnTo>
                    <a:lnTo>
                      <a:pt x="974" y="772"/>
                    </a:lnTo>
                    <a:lnTo>
                      <a:pt x="974" y="776"/>
                    </a:lnTo>
                    <a:lnTo>
                      <a:pt x="976" y="780"/>
                    </a:lnTo>
                    <a:lnTo>
                      <a:pt x="982" y="792"/>
                    </a:lnTo>
                    <a:lnTo>
                      <a:pt x="988" y="800"/>
                    </a:lnTo>
                    <a:lnTo>
                      <a:pt x="994" y="810"/>
                    </a:lnTo>
                    <a:lnTo>
                      <a:pt x="998" y="820"/>
                    </a:lnTo>
                    <a:lnTo>
                      <a:pt x="996" y="834"/>
                    </a:lnTo>
                    <a:lnTo>
                      <a:pt x="1004" y="834"/>
                    </a:lnTo>
                    <a:lnTo>
                      <a:pt x="1012" y="832"/>
                    </a:lnTo>
                    <a:lnTo>
                      <a:pt x="1018" y="828"/>
                    </a:lnTo>
                    <a:lnTo>
                      <a:pt x="1020" y="850"/>
                    </a:lnTo>
                    <a:lnTo>
                      <a:pt x="1026" y="868"/>
                    </a:lnTo>
                    <a:lnTo>
                      <a:pt x="1032" y="888"/>
                    </a:lnTo>
                    <a:lnTo>
                      <a:pt x="1032" y="902"/>
                    </a:lnTo>
                    <a:lnTo>
                      <a:pt x="1032" y="916"/>
                    </a:lnTo>
                    <a:lnTo>
                      <a:pt x="1034" y="930"/>
                    </a:lnTo>
                    <a:lnTo>
                      <a:pt x="1038" y="936"/>
                    </a:lnTo>
                    <a:lnTo>
                      <a:pt x="1042" y="940"/>
                    </a:lnTo>
                    <a:lnTo>
                      <a:pt x="1048" y="946"/>
                    </a:lnTo>
                    <a:lnTo>
                      <a:pt x="1052" y="950"/>
                    </a:lnTo>
                    <a:lnTo>
                      <a:pt x="1054" y="956"/>
                    </a:lnTo>
                    <a:lnTo>
                      <a:pt x="1056" y="962"/>
                    </a:lnTo>
                    <a:lnTo>
                      <a:pt x="1056" y="970"/>
                    </a:lnTo>
                    <a:lnTo>
                      <a:pt x="1058" y="976"/>
                    </a:lnTo>
                    <a:lnTo>
                      <a:pt x="1058" y="980"/>
                    </a:lnTo>
                    <a:lnTo>
                      <a:pt x="1060" y="986"/>
                    </a:lnTo>
                    <a:lnTo>
                      <a:pt x="1062" y="990"/>
                    </a:lnTo>
                    <a:lnTo>
                      <a:pt x="1064" y="994"/>
                    </a:lnTo>
                    <a:lnTo>
                      <a:pt x="1068" y="996"/>
                    </a:lnTo>
                    <a:lnTo>
                      <a:pt x="1074" y="998"/>
                    </a:lnTo>
                    <a:lnTo>
                      <a:pt x="1080" y="996"/>
                    </a:lnTo>
                    <a:lnTo>
                      <a:pt x="1080" y="980"/>
                    </a:lnTo>
                    <a:lnTo>
                      <a:pt x="1074" y="966"/>
                    </a:lnTo>
                    <a:lnTo>
                      <a:pt x="1064" y="954"/>
                    </a:lnTo>
                    <a:lnTo>
                      <a:pt x="1054" y="942"/>
                    </a:lnTo>
                    <a:lnTo>
                      <a:pt x="1048" y="928"/>
                    </a:lnTo>
                    <a:lnTo>
                      <a:pt x="1042" y="908"/>
                    </a:lnTo>
                    <a:lnTo>
                      <a:pt x="1042" y="886"/>
                    </a:lnTo>
                    <a:lnTo>
                      <a:pt x="1044" y="866"/>
                    </a:lnTo>
                    <a:lnTo>
                      <a:pt x="1056" y="864"/>
                    </a:lnTo>
                    <a:lnTo>
                      <a:pt x="1066" y="870"/>
                    </a:lnTo>
                    <a:lnTo>
                      <a:pt x="1074" y="880"/>
                    </a:lnTo>
                    <a:lnTo>
                      <a:pt x="1080" y="894"/>
                    </a:lnTo>
                    <a:lnTo>
                      <a:pt x="1086" y="906"/>
                    </a:lnTo>
                    <a:lnTo>
                      <a:pt x="1090" y="918"/>
                    </a:lnTo>
                    <a:lnTo>
                      <a:pt x="1104" y="902"/>
                    </a:lnTo>
                    <a:lnTo>
                      <a:pt x="1114" y="884"/>
                    </a:lnTo>
                    <a:lnTo>
                      <a:pt x="1118" y="862"/>
                    </a:lnTo>
                    <a:lnTo>
                      <a:pt x="1112" y="842"/>
                    </a:lnTo>
                    <a:lnTo>
                      <a:pt x="1104" y="832"/>
                    </a:lnTo>
                    <a:lnTo>
                      <a:pt x="1096" y="824"/>
                    </a:lnTo>
                    <a:lnTo>
                      <a:pt x="1090" y="816"/>
                    </a:lnTo>
                    <a:lnTo>
                      <a:pt x="1090" y="804"/>
                    </a:lnTo>
                    <a:lnTo>
                      <a:pt x="1094" y="792"/>
                    </a:lnTo>
                    <a:lnTo>
                      <a:pt x="1104" y="782"/>
                    </a:lnTo>
                    <a:lnTo>
                      <a:pt x="1116" y="774"/>
                    </a:lnTo>
                    <a:lnTo>
                      <a:pt x="1128" y="768"/>
                    </a:lnTo>
                    <a:lnTo>
                      <a:pt x="1130" y="774"/>
                    </a:lnTo>
                    <a:lnTo>
                      <a:pt x="1128" y="784"/>
                    </a:lnTo>
                    <a:lnTo>
                      <a:pt x="1124" y="794"/>
                    </a:lnTo>
                    <a:lnTo>
                      <a:pt x="1120" y="804"/>
                    </a:lnTo>
                    <a:lnTo>
                      <a:pt x="1118" y="812"/>
                    </a:lnTo>
                    <a:lnTo>
                      <a:pt x="1118" y="818"/>
                    </a:lnTo>
                    <a:lnTo>
                      <a:pt x="1124" y="820"/>
                    </a:lnTo>
                    <a:lnTo>
                      <a:pt x="1134" y="818"/>
                    </a:lnTo>
                    <a:lnTo>
                      <a:pt x="1146" y="810"/>
                    </a:lnTo>
                    <a:lnTo>
                      <a:pt x="1148" y="800"/>
                    </a:lnTo>
                    <a:lnTo>
                      <a:pt x="1148" y="786"/>
                    </a:lnTo>
                    <a:lnTo>
                      <a:pt x="1148" y="774"/>
                    </a:lnTo>
                    <a:lnTo>
                      <a:pt x="1152" y="764"/>
                    </a:lnTo>
                    <a:lnTo>
                      <a:pt x="1160" y="756"/>
                    </a:lnTo>
                    <a:lnTo>
                      <a:pt x="1172" y="752"/>
                    </a:lnTo>
                    <a:lnTo>
                      <a:pt x="1184" y="750"/>
                    </a:lnTo>
                    <a:lnTo>
                      <a:pt x="1196" y="748"/>
                    </a:lnTo>
                    <a:lnTo>
                      <a:pt x="1208" y="742"/>
                    </a:lnTo>
                    <a:lnTo>
                      <a:pt x="1216" y="730"/>
                    </a:lnTo>
                    <a:lnTo>
                      <a:pt x="1218" y="716"/>
                    </a:lnTo>
                    <a:lnTo>
                      <a:pt x="1218" y="700"/>
                    </a:lnTo>
                    <a:lnTo>
                      <a:pt x="1224" y="688"/>
                    </a:lnTo>
                    <a:lnTo>
                      <a:pt x="1232" y="674"/>
                    </a:lnTo>
                    <a:lnTo>
                      <a:pt x="1232" y="660"/>
                    </a:lnTo>
                    <a:lnTo>
                      <a:pt x="1228" y="652"/>
                    </a:lnTo>
                    <a:lnTo>
                      <a:pt x="1222" y="644"/>
                    </a:lnTo>
                    <a:lnTo>
                      <a:pt x="1216" y="634"/>
                    </a:lnTo>
                    <a:lnTo>
                      <a:pt x="1212" y="624"/>
                    </a:lnTo>
                    <a:lnTo>
                      <a:pt x="1214" y="610"/>
                    </a:lnTo>
                    <a:lnTo>
                      <a:pt x="1222" y="598"/>
                    </a:lnTo>
                    <a:lnTo>
                      <a:pt x="1232" y="588"/>
                    </a:lnTo>
                    <a:lnTo>
                      <a:pt x="1222" y="586"/>
                    </a:lnTo>
                    <a:lnTo>
                      <a:pt x="1212" y="588"/>
                    </a:lnTo>
                    <a:lnTo>
                      <a:pt x="1204" y="590"/>
                    </a:lnTo>
                    <a:lnTo>
                      <a:pt x="1196" y="586"/>
                    </a:lnTo>
                    <a:lnTo>
                      <a:pt x="1194" y="576"/>
                    </a:lnTo>
                    <a:lnTo>
                      <a:pt x="1196" y="564"/>
                    </a:lnTo>
                    <a:lnTo>
                      <a:pt x="1206" y="552"/>
                    </a:lnTo>
                    <a:lnTo>
                      <a:pt x="1218" y="542"/>
                    </a:lnTo>
                    <a:lnTo>
                      <a:pt x="1230" y="536"/>
                    </a:lnTo>
                    <a:lnTo>
                      <a:pt x="1242" y="534"/>
                    </a:lnTo>
                    <a:lnTo>
                      <a:pt x="1242" y="542"/>
                    </a:lnTo>
                    <a:lnTo>
                      <a:pt x="1240" y="548"/>
                    </a:lnTo>
                    <a:lnTo>
                      <a:pt x="1236" y="556"/>
                    </a:lnTo>
                    <a:lnTo>
                      <a:pt x="1232" y="562"/>
                    </a:lnTo>
                    <a:lnTo>
                      <a:pt x="1238" y="562"/>
                    </a:lnTo>
                    <a:lnTo>
                      <a:pt x="1248" y="560"/>
                    </a:lnTo>
                    <a:lnTo>
                      <a:pt x="1256" y="558"/>
                    </a:lnTo>
                    <a:lnTo>
                      <a:pt x="1264" y="558"/>
                    </a:lnTo>
                    <a:lnTo>
                      <a:pt x="1270" y="560"/>
                    </a:lnTo>
                    <a:lnTo>
                      <a:pt x="1272" y="566"/>
                    </a:lnTo>
                    <a:lnTo>
                      <a:pt x="1268" y="578"/>
                    </a:lnTo>
                    <a:lnTo>
                      <a:pt x="1280" y="582"/>
                    </a:lnTo>
                    <a:lnTo>
                      <a:pt x="1282" y="590"/>
                    </a:lnTo>
                    <a:lnTo>
                      <a:pt x="1282" y="600"/>
                    </a:lnTo>
                    <a:lnTo>
                      <a:pt x="1276" y="610"/>
                    </a:lnTo>
                    <a:lnTo>
                      <a:pt x="1272" y="620"/>
                    </a:lnTo>
                    <a:lnTo>
                      <a:pt x="1270" y="628"/>
                    </a:lnTo>
                    <a:lnTo>
                      <a:pt x="1278" y="626"/>
                    </a:lnTo>
                    <a:lnTo>
                      <a:pt x="1284" y="624"/>
                    </a:lnTo>
                    <a:lnTo>
                      <a:pt x="1292" y="618"/>
                    </a:lnTo>
                    <a:lnTo>
                      <a:pt x="1296" y="610"/>
                    </a:lnTo>
                    <a:lnTo>
                      <a:pt x="1300" y="600"/>
                    </a:lnTo>
                    <a:lnTo>
                      <a:pt x="1300" y="592"/>
                    </a:lnTo>
                    <a:lnTo>
                      <a:pt x="1296" y="588"/>
                    </a:lnTo>
                    <a:lnTo>
                      <a:pt x="1290" y="580"/>
                    </a:lnTo>
                    <a:lnTo>
                      <a:pt x="1286" y="572"/>
                    </a:lnTo>
                    <a:lnTo>
                      <a:pt x="1284" y="562"/>
                    </a:lnTo>
                    <a:lnTo>
                      <a:pt x="1288" y="556"/>
                    </a:lnTo>
                    <a:lnTo>
                      <a:pt x="1294" y="550"/>
                    </a:lnTo>
                    <a:lnTo>
                      <a:pt x="1300" y="546"/>
                    </a:lnTo>
                    <a:lnTo>
                      <a:pt x="1306" y="536"/>
                    </a:lnTo>
                    <a:lnTo>
                      <a:pt x="1306" y="532"/>
                    </a:lnTo>
                    <a:lnTo>
                      <a:pt x="1306" y="528"/>
                    </a:lnTo>
                    <a:lnTo>
                      <a:pt x="1304" y="526"/>
                    </a:lnTo>
                    <a:lnTo>
                      <a:pt x="1304" y="522"/>
                    </a:lnTo>
                    <a:lnTo>
                      <a:pt x="1304" y="518"/>
                    </a:lnTo>
                    <a:lnTo>
                      <a:pt x="1306" y="514"/>
                    </a:lnTo>
                    <a:lnTo>
                      <a:pt x="1310" y="510"/>
                    </a:lnTo>
                    <a:lnTo>
                      <a:pt x="1314" y="506"/>
                    </a:lnTo>
                    <a:lnTo>
                      <a:pt x="1320" y="502"/>
                    </a:lnTo>
                    <a:lnTo>
                      <a:pt x="1326" y="500"/>
                    </a:lnTo>
                    <a:lnTo>
                      <a:pt x="1330" y="494"/>
                    </a:lnTo>
                    <a:lnTo>
                      <a:pt x="1330" y="500"/>
                    </a:lnTo>
                    <a:lnTo>
                      <a:pt x="1330" y="504"/>
                    </a:lnTo>
                    <a:lnTo>
                      <a:pt x="1334" y="508"/>
                    </a:lnTo>
                    <a:lnTo>
                      <a:pt x="1336" y="512"/>
                    </a:lnTo>
                    <a:lnTo>
                      <a:pt x="1340" y="516"/>
                    </a:lnTo>
                    <a:lnTo>
                      <a:pt x="1346" y="518"/>
                    </a:lnTo>
                    <a:lnTo>
                      <a:pt x="1352" y="502"/>
                    </a:lnTo>
                    <a:lnTo>
                      <a:pt x="1364" y="486"/>
                    </a:lnTo>
                    <a:lnTo>
                      <a:pt x="1376" y="472"/>
                    </a:lnTo>
                    <a:lnTo>
                      <a:pt x="1386" y="458"/>
                    </a:lnTo>
                    <a:lnTo>
                      <a:pt x="1394" y="442"/>
                    </a:lnTo>
                    <a:lnTo>
                      <a:pt x="1398" y="424"/>
                    </a:lnTo>
                    <a:lnTo>
                      <a:pt x="1398" y="410"/>
                    </a:lnTo>
                    <a:lnTo>
                      <a:pt x="1394" y="396"/>
                    </a:lnTo>
                    <a:lnTo>
                      <a:pt x="1388" y="386"/>
                    </a:lnTo>
                    <a:lnTo>
                      <a:pt x="1378" y="382"/>
                    </a:lnTo>
                    <a:lnTo>
                      <a:pt x="1364" y="384"/>
                    </a:lnTo>
                    <a:lnTo>
                      <a:pt x="1362" y="380"/>
                    </a:lnTo>
                    <a:lnTo>
                      <a:pt x="1360" y="376"/>
                    </a:lnTo>
                    <a:lnTo>
                      <a:pt x="1360" y="374"/>
                    </a:lnTo>
                    <a:lnTo>
                      <a:pt x="1356" y="374"/>
                    </a:lnTo>
                    <a:lnTo>
                      <a:pt x="1352" y="374"/>
                    </a:lnTo>
                    <a:lnTo>
                      <a:pt x="1346" y="374"/>
                    </a:lnTo>
                    <a:lnTo>
                      <a:pt x="1342" y="374"/>
                    </a:lnTo>
                    <a:lnTo>
                      <a:pt x="1338" y="374"/>
                    </a:lnTo>
                    <a:lnTo>
                      <a:pt x="1334" y="372"/>
                    </a:lnTo>
                    <a:lnTo>
                      <a:pt x="1332" y="370"/>
                    </a:lnTo>
                    <a:lnTo>
                      <a:pt x="1330" y="366"/>
                    </a:lnTo>
                    <a:lnTo>
                      <a:pt x="1330" y="362"/>
                    </a:lnTo>
                    <a:lnTo>
                      <a:pt x="1332" y="356"/>
                    </a:lnTo>
                    <a:lnTo>
                      <a:pt x="1340" y="350"/>
                    </a:lnTo>
                    <a:lnTo>
                      <a:pt x="1352" y="346"/>
                    </a:lnTo>
                    <a:lnTo>
                      <a:pt x="1366" y="344"/>
                    </a:lnTo>
                    <a:lnTo>
                      <a:pt x="1376" y="340"/>
                    </a:lnTo>
                    <a:lnTo>
                      <a:pt x="1384" y="334"/>
                    </a:lnTo>
                    <a:lnTo>
                      <a:pt x="1390" y="328"/>
                    </a:lnTo>
                    <a:lnTo>
                      <a:pt x="1396" y="320"/>
                    </a:lnTo>
                    <a:lnTo>
                      <a:pt x="1402" y="312"/>
                    </a:lnTo>
                    <a:lnTo>
                      <a:pt x="1424" y="294"/>
                    </a:lnTo>
                    <a:lnTo>
                      <a:pt x="1446" y="282"/>
                    </a:lnTo>
                    <a:lnTo>
                      <a:pt x="1472" y="278"/>
                    </a:lnTo>
                    <a:lnTo>
                      <a:pt x="1500" y="278"/>
                    </a:lnTo>
                    <a:lnTo>
                      <a:pt x="1498" y="290"/>
                    </a:lnTo>
                    <a:lnTo>
                      <a:pt x="1494" y="300"/>
                    </a:lnTo>
                    <a:lnTo>
                      <a:pt x="1508" y="300"/>
                    </a:lnTo>
                    <a:lnTo>
                      <a:pt x="1518" y="294"/>
                    </a:lnTo>
                    <a:lnTo>
                      <a:pt x="1524" y="284"/>
                    </a:lnTo>
                    <a:lnTo>
                      <a:pt x="1532" y="274"/>
                    </a:lnTo>
                    <a:lnTo>
                      <a:pt x="1540" y="264"/>
                    </a:lnTo>
                    <a:lnTo>
                      <a:pt x="1548" y="260"/>
                    </a:lnTo>
                    <a:lnTo>
                      <a:pt x="1560" y="258"/>
                    </a:lnTo>
                    <a:lnTo>
                      <a:pt x="1570" y="258"/>
                    </a:lnTo>
                    <a:lnTo>
                      <a:pt x="1578" y="262"/>
                    </a:lnTo>
                    <a:lnTo>
                      <a:pt x="1580" y="270"/>
                    </a:lnTo>
                    <a:lnTo>
                      <a:pt x="1588" y="258"/>
                    </a:lnTo>
                    <a:lnTo>
                      <a:pt x="1600" y="246"/>
                    </a:lnTo>
                    <a:lnTo>
                      <a:pt x="1614" y="242"/>
                    </a:lnTo>
                    <a:lnTo>
                      <a:pt x="1614" y="260"/>
                    </a:lnTo>
                    <a:lnTo>
                      <a:pt x="1608" y="274"/>
                    </a:lnTo>
                    <a:lnTo>
                      <a:pt x="1598" y="286"/>
                    </a:lnTo>
                    <a:lnTo>
                      <a:pt x="1584" y="296"/>
                    </a:lnTo>
                    <a:lnTo>
                      <a:pt x="1572" y="306"/>
                    </a:lnTo>
                    <a:lnTo>
                      <a:pt x="1560" y="316"/>
                    </a:lnTo>
                    <a:lnTo>
                      <a:pt x="1550" y="330"/>
                    </a:lnTo>
                    <a:lnTo>
                      <a:pt x="1540" y="358"/>
                    </a:lnTo>
                    <a:lnTo>
                      <a:pt x="1538" y="388"/>
                    </a:lnTo>
                    <a:lnTo>
                      <a:pt x="1544" y="420"/>
                    </a:lnTo>
                    <a:lnTo>
                      <a:pt x="1552" y="406"/>
                    </a:lnTo>
                    <a:lnTo>
                      <a:pt x="1560" y="390"/>
                    </a:lnTo>
                    <a:lnTo>
                      <a:pt x="1568" y="376"/>
                    </a:lnTo>
                    <a:lnTo>
                      <a:pt x="1574" y="372"/>
                    </a:lnTo>
                    <a:lnTo>
                      <a:pt x="1578" y="368"/>
                    </a:lnTo>
                    <a:lnTo>
                      <a:pt x="1584" y="364"/>
                    </a:lnTo>
                    <a:lnTo>
                      <a:pt x="1588" y="358"/>
                    </a:lnTo>
                    <a:lnTo>
                      <a:pt x="1592" y="352"/>
                    </a:lnTo>
                    <a:lnTo>
                      <a:pt x="1598" y="336"/>
                    </a:lnTo>
                    <a:lnTo>
                      <a:pt x="1602" y="322"/>
                    </a:lnTo>
                    <a:lnTo>
                      <a:pt x="1606" y="308"/>
                    </a:lnTo>
                    <a:lnTo>
                      <a:pt x="1614" y="296"/>
                    </a:lnTo>
                    <a:lnTo>
                      <a:pt x="1628" y="284"/>
                    </a:lnTo>
                    <a:lnTo>
                      <a:pt x="1632" y="284"/>
                    </a:lnTo>
                    <a:lnTo>
                      <a:pt x="1638" y="282"/>
                    </a:lnTo>
                    <a:lnTo>
                      <a:pt x="1644" y="282"/>
                    </a:lnTo>
                    <a:lnTo>
                      <a:pt x="1650" y="280"/>
                    </a:lnTo>
                    <a:lnTo>
                      <a:pt x="1654" y="280"/>
                    </a:lnTo>
                    <a:lnTo>
                      <a:pt x="1656" y="278"/>
                    </a:lnTo>
                    <a:lnTo>
                      <a:pt x="1658" y="278"/>
                    </a:lnTo>
                    <a:lnTo>
                      <a:pt x="1660" y="278"/>
                    </a:lnTo>
                    <a:lnTo>
                      <a:pt x="1662" y="278"/>
                    </a:lnTo>
                    <a:lnTo>
                      <a:pt x="1664" y="276"/>
                    </a:lnTo>
                    <a:lnTo>
                      <a:pt x="1666" y="274"/>
                    </a:lnTo>
                    <a:lnTo>
                      <a:pt x="1672" y="270"/>
                    </a:lnTo>
                    <a:lnTo>
                      <a:pt x="1688" y="256"/>
                    </a:lnTo>
                    <a:lnTo>
                      <a:pt x="1700" y="250"/>
                    </a:lnTo>
                    <a:lnTo>
                      <a:pt x="1714" y="248"/>
                    </a:lnTo>
                    <a:lnTo>
                      <a:pt x="1732" y="248"/>
                    </a:lnTo>
                    <a:lnTo>
                      <a:pt x="1732" y="242"/>
                    </a:lnTo>
                    <a:lnTo>
                      <a:pt x="1730" y="238"/>
                    </a:lnTo>
                    <a:lnTo>
                      <a:pt x="1728" y="232"/>
                    </a:lnTo>
                    <a:lnTo>
                      <a:pt x="1724" y="228"/>
                    </a:lnTo>
                    <a:lnTo>
                      <a:pt x="1736" y="226"/>
                    </a:lnTo>
                    <a:lnTo>
                      <a:pt x="1744" y="218"/>
                    </a:lnTo>
                    <a:lnTo>
                      <a:pt x="1746" y="208"/>
                    </a:lnTo>
                    <a:lnTo>
                      <a:pt x="1746" y="194"/>
                    </a:lnTo>
                    <a:lnTo>
                      <a:pt x="1752" y="194"/>
                    </a:lnTo>
                    <a:lnTo>
                      <a:pt x="1758" y="198"/>
                    </a:lnTo>
                    <a:lnTo>
                      <a:pt x="1764" y="202"/>
                    </a:lnTo>
                    <a:lnTo>
                      <a:pt x="1768" y="206"/>
                    </a:lnTo>
                    <a:lnTo>
                      <a:pt x="1774" y="210"/>
                    </a:lnTo>
                    <a:lnTo>
                      <a:pt x="1778" y="214"/>
                    </a:lnTo>
                    <a:lnTo>
                      <a:pt x="1792" y="204"/>
                    </a:lnTo>
                    <a:lnTo>
                      <a:pt x="1796" y="194"/>
                    </a:lnTo>
                    <a:lnTo>
                      <a:pt x="1790" y="184"/>
                    </a:lnTo>
                    <a:lnTo>
                      <a:pt x="1778" y="172"/>
                    </a:lnTo>
                    <a:lnTo>
                      <a:pt x="1764" y="162"/>
                    </a:lnTo>
                    <a:lnTo>
                      <a:pt x="1746" y="154"/>
                    </a:lnTo>
                    <a:lnTo>
                      <a:pt x="1728" y="146"/>
                    </a:lnTo>
                    <a:lnTo>
                      <a:pt x="1712" y="142"/>
                    </a:lnTo>
                    <a:lnTo>
                      <a:pt x="1702" y="140"/>
                    </a:lnTo>
                  </a:path>
                </a:pathLst>
              </a:custGeom>
              <a:solidFill>
                <a:srgbClr val="EAEAEA">
                  <a:alpha val="3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55" name="Freeform 27">
                <a:extLst>
                  <a:ext uri="{FF2B5EF4-FFF2-40B4-BE49-F238E27FC236}">
                    <a16:creationId xmlns:a16="http://schemas.microsoft.com/office/drawing/2014/main" id="{74763679-8A14-F869-BEC3-2A2F914899B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500" y="474"/>
                <a:ext cx="54" cy="52"/>
              </a:xfrm>
              <a:custGeom>
                <a:avLst/>
                <a:gdLst>
                  <a:gd name="T0" fmla="*/ 28 w 54"/>
                  <a:gd name="T1" fmla="*/ 48 h 52"/>
                  <a:gd name="T2" fmla="*/ 32 w 54"/>
                  <a:gd name="T3" fmla="*/ 40 h 52"/>
                  <a:gd name="T4" fmla="*/ 34 w 54"/>
                  <a:gd name="T5" fmla="*/ 34 h 52"/>
                  <a:gd name="T6" fmla="*/ 38 w 54"/>
                  <a:gd name="T7" fmla="*/ 26 h 52"/>
                  <a:gd name="T8" fmla="*/ 34 w 54"/>
                  <a:gd name="T9" fmla="*/ 24 h 52"/>
                  <a:gd name="T10" fmla="*/ 32 w 54"/>
                  <a:gd name="T11" fmla="*/ 22 h 52"/>
                  <a:gd name="T12" fmla="*/ 28 w 54"/>
                  <a:gd name="T13" fmla="*/ 28 h 52"/>
                  <a:gd name="T14" fmla="*/ 26 w 54"/>
                  <a:gd name="T15" fmla="*/ 34 h 52"/>
                  <a:gd name="T16" fmla="*/ 22 w 54"/>
                  <a:gd name="T17" fmla="*/ 40 h 52"/>
                  <a:gd name="T18" fmla="*/ 18 w 54"/>
                  <a:gd name="T19" fmla="*/ 46 h 52"/>
                  <a:gd name="T20" fmla="*/ 14 w 54"/>
                  <a:gd name="T21" fmla="*/ 50 h 52"/>
                  <a:gd name="T22" fmla="*/ 8 w 54"/>
                  <a:gd name="T23" fmla="*/ 52 h 52"/>
                  <a:gd name="T24" fmla="*/ 2 w 54"/>
                  <a:gd name="T25" fmla="*/ 52 h 52"/>
                  <a:gd name="T26" fmla="*/ 0 w 54"/>
                  <a:gd name="T27" fmla="*/ 46 h 52"/>
                  <a:gd name="T28" fmla="*/ 0 w 54"/>
                  <a:gd name="T29" fmla="*/ 42 h 52"/>
                  <a:gd name="T30" fmla="*/ 2 w 54"/>
                  <a:gd name="T31" fmla="*/ 38 h 52"/>
                  <a:gd name="T32" fmla="*/ 4 w 54"/>
                  <a:gd name="T33" fmla="*/ 36 h 52"/>
                  <a:gd name="T34" fmla="*/ 8 w 54"/>
                  <a:gd name="T35" fmla="*/ 34 h 52"/>
                  <a:gd name="T36" fmla="*/ 12 w 54"/>
                  <a:gd name="T37" fmla="*/ 30 h 52"/>
                  <a:gd name="T38" fmla="*/ 14 w 54"/>
                  <a:gd name="T39" fmla="*/ 28 h 52"/>
                  <a:gd name="T40" fmla="*/ 18 w 54"/>
                  <a:gd name="T41" fmla="*/ 22 h 52"/>
                  <a:gd name="T42" fmla="*/ 20 w 54"/>
                  <a:gd name="T43" fmla="*/ 18 h 52"/>
                  <a:gd name="T44" fmla="*/ 22 w 54"/>
                  <a:gd name="T45" fmla="*/ 16 h 52"/>
                  <a:gd name="T46" fmla="*/ 24 w 54"/>
                  <a:gd name="T47" fmla="*/ 12 h 52"/>
                  <a:gd name="T48" fmla="*/ 24 w 54"/>
                  <a:gd name="T49" fmla="*/ 10 h 52"/>
                  <a:gd name="T50" fmla="*/ 24 w 54"/>
                  <a:gd name="T51" fmla="*/ 6 h 52"/>
                  <a:gd name="T52" fmla="*/ 22 w 54"/>
                  <a:gd name="T53" fmla="*/ 0 h 52"/>
                  <a:gd name="T54" fmla="*/ 36 w 54"/>
                  <a:gd name="T55" fmla="*/ 6 h 52"/>
                  <a:gd name="T56" fmla="*/ 44 w 54"/>
                  <a:gd name="T57" fmla="*/ 14 h 52"/>
                  <a:gd name="T58" fmla="*/ 52 w 54"/>
                  <a:gd name="T59" fmla="*/ 24 h 52"/>
                  <a:gd name="T60" fmla="*/ 54 w 54"/>
                  <a:gd name="T61" fmla="*/ 34 h 52"/>
                  <a:gd name="T62" fmla="*/ 50 w 54"/>
                  <a:gd name="T63" fmla="*/ 42 h 52"/>
                  <a:gd name="T64" fmla="*/ 42 w 54"/>
                  <a:gd name="T65" fmla="*/ 48 h 52"/>
                  <a:gd name="T66" fmla="*/ 28 w 54"/>
                  <a:gd name="T67" fmla="*/ 48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4" h="52">
                    <a:moveTo>
                      <a:pt x="28" y="48"/>
                    </a:moveTo>
                    <a:lnTo>
                      <a:pt x="32" y="40"/>
                    </a:lnTo>
                    <a:lnTo>
                      <a:pt x="34" y="34"/>
                    </a:lnTo>
                    <a:lnTo>
                      <a:pt x="38" y="26"/>
                    </a:lnTo>
                    <a:lnTo>
                      <a:pt x="34" y="24"/>
                    </a:lnTo>
                    <a:lnTo>
                      <a:pt x="32" y="22"/>
                    </a:lnTo>
                    <a:lnTo>
                      <a:pt x="28" y="28"/>
                    </a:lnTo>
                    <a:lnTo>
                      <a:pt x="26" y="34"/>
                    </a:lnTo>
                    <a:lnTo>
                      <a:pt x="22" y="40"/>
                    </a:lnTo>
                    <a:lnTo>
                      <a:pt x="18" y="46"/>
                    </a:lnTo>
                    <a:lnTo>
                      <a:pt x="14" y="50"/>
                    </a:lnTo>
                    <a:lnTo>
                      <a:pt x="8" y="52"/>
                    </a:lnTo>
                    <a:lnTo>
                      <a:pt x="2" y="52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8"/>
                    </a:lnTo>
                    <a:lnTo>
                      <a:pt x="4" y="36"/>
                    </a:lnTo>
                    <a:lnTo>
                      <a:pt x="8" y="34"/>
                    </a:lnTo>
                    <a:lnTo>
                      <a:pt x="12" y="30"/>
                    </a:lnTo>
                    <a:lnTo>
                      <a:pt x="14" y="28"/>
                    </a:lnTo>
                    <a:lnTo>
                      <a:pt x="18" y="22"/>
                    </a:lnTo>
                    <a:lnTo>
                      <a:pt x="20" y="18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4" y="10"/>
                    </a:lnTo>
                    <a:lnTo>
                      <a:pt x="24" y="6"/>
                    </a:lnTo>
                    <a:lnTo>
                      <a:pt x="22" y="0"/>
                    </a:lnTo>
                    <a:lnTo>
                      <a:pt x="36" y="6"/>
                    </a:lnTo>
                    <a:lnTo>
                      <a:pt x="44" y="14"/>
                    </a:lnTo>
                    <a:lnTo>
                      <a:pt x="52" y="24"/>
                    </a:lnTo>
                    <a:lnTo>
                      <a:pt x="54" y="34"/>
                    </a:lnTo>
                    <a:lnTo>
                      <a:pt x="50" y="42"/>
                    </a:lnTo>
                    <a:lnTo>
                      <a:pt x="42" y="48"/>
                    </a:lnTo>
                    <a:lnTo>
                      <a:pt x="28" y="48"/>
                    </a:lnTo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56" name="Freeform 28">
                <a:extLst>
                  <a:ext uri="{FF2B5EF4-FFF2-40B4-BE49-F238E27FC236}">
                    <a16:creationId xmlns:a16="http://schemas.microsoft.com/office/drawing/2014/main" id="{C982426E-3ABB-5152-A446-7CA7AE9B858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006" y="690"/>
                <a:ext cx="180" cy="310"/>
              </a:xfrm>
              <a:custGeom>
                <a:avLst/>
                <a:gdLst>
                  <a:gd name="T0" fmla="*/ 118 w 180"/>
                  <a:gd name="T1" fmla="*/ 116 h 310"/>
                  <a:gd name="T2" fmla="*/ 122 w 180"/>
                  <a:gd name="T3" fmla="*/ 96 h 310"/>
                  <a:gd name="T4" fmla="*/ 144 w 180"/>
                  <a:gd name="T5" fmla="*/ 86 h 310"/>
                  <a:gd name="T6" fmla="*/ 126 w 180"/>
                  <a:gd name="T7" fmla="*/ 28 h 310"/>
                  <a:gd name="T8" fmla="*/ 110 w 180"/>
                  <a:gd name="T9" fmla="*/ 10 h 310"/>
                  <a:gd name="T10" fmla="*/ 102 w 180"/>
                  <a:gd name="T11" fmla="*/ 34 h 310"/>
                  <a:gd name="T12" fmla="*/ 106 w 180"/>
                  <a:gd name="T13" fmla="*/ 38 h 310"/>
                  <a:gd name="T14" fmla="*/ 106 w 180"/>
                  <a:gd name="T15" fmla="*/ 42 h 310"/>
                  <a:gd name="T16" fmla="*/ 108 w 180"/>
                  <a:gd name="T17" fmla="*/ 56 h 310"/>
                  <a:gd name="T18" fmla="*/ 102 w 180"/>
                  <a:gd name="T19" fmla="*/ 90 h 310"/>
                  <a:gd name="T20" fmla="*/ 102 w 180"/>
                  <a:gd name="T21" fmla="*/ 114 h 310"/>
                  <a:gd name="T22" fmla="*/ 102 w 180"/>
                  <a:gd name="T23" fmla="*/ 140 h 310"/>
                  <a:gd name="T24" fmla="*/ 98 w 180"/>
                  <a:gd name="T25" fmla="*/ 148 h 310"/>
                  <a:gd name="T26" fmla="*/ 94 w 180"/>
                  <a:gd name="T27" fmla="*/ 152 h 310"/>
                  <a:gd name="T28" fmla="*/ 92 w 180"/>
                  <a:gd name="T29" fmla="*/ 156 h 310"/>
                  <a:gd name="T30" fmla="*/ 94 w 180"/>
                  <a:gd name="T31" fmla="*/ 164 h 310"/>
                  <a:gd name="T32" fmla="*/ 96 w 180"/>
                  <a:gd name="T33" fmla="*/ 172 h 310"/>
                  <a:gd name="T34" fmla="*/ 100 w 180"/>
                  <a:gd name="T35" fmla="*/ 180 h 310"/>
                  <a:gd name="T36" fmla="*/ 100 w 180"/>
                  <a:gd name="T37" fmla="*/ 190 h 310"/>
                  <a:gd name="T38" fmla="*/ 96 w 180"/>
                  <a:gd name="T39" fmla="*/ 200 h 310"/>
                  <a:gd name="T40" fmla="*/ 92 w 180"/>
                  <a:gd name="T41" fmla="*/ 212 h 310"/>
                  <a:gd name="T42" fmla="*/ 88 w 180"/>
                  <a:gd name="T43" fmla="*/ 222 h 310"/>
                  <a:gd name="T44" fmla="*/ 52 w 180"/>
                  <a:gd name="T45" fmla="*/ 248 h 310"/>
                  <a:gd name="T46" fmla="*/ 10 w 180"/>
                  <a:gd name="T47" fmla="*/ 258 h 310"/>
                  <a:gd name="T48" fmla="*/ 0 w 180"/>
                  <a:gd name="T49" fmla="*/ 310 h 310"/>
                  <a:gd name="T50" fmla="*/ 8 w 180"/>
                  <a:gd name="T51" fmla="*/ 310 h 310"/>
                  <a:gd name="T52" fmla="*/ 10 w 180"/>
                  <a:gd name="T53" fmla="*/ 292 h 310"/>
                  <a:gd name="T54" fmla="*/ 12 w 180"/>
                  <a:gd name="T55" fmla="*/ 282 h 310"/>
                  <a:gd name="T56" fmla="*/ 24 w 180"/>
                  <a:gd name="T57" fmla="*/ 272 h 310"/>
                  <a:gd name="T58" fmla="*/ 32 w 180"/>
                  <a:gd name="T59" fmla="*/ 270 h 310"/>
                  <a:gd name="T60" fmla="*/ 38 w 180"/>
                  <a:gd name="T61" fmla="*/ 268 h 310"/>
                  <a:gd name="T62" fmla="*/ 44 w 180"/>
                  <a:gd name="T63" fmla="*/ 260 h 310"/>
                  <a:gd name="T64" fmla="*/ 48 w 180"/>
                  <a:gd name="T65" fmla="*/ 268 h 310"/>
                  <a:gd name="T66" fmla="*/ 52 w 180"/>
                  <a:gd name="T67" fmla="*/ 274 h 310"/>
                  <a:gd name="T68" fmla="*/ 76 w 180"/>
                  <a:gd name="T69" fmla="*/ 264 h 310"/>
                  <a:gd name="T70" fmla="*/ 98 w 180"/>
                  <a:gd name="T71" fmla="*/ 256 h 310"/>
                  <a:gd name="T72" fmla="*/ 108 w 180"/>
                  <a:gd name="T73" fmla="*/ 232 h 310"/>
                  <a:gd name="T74" fmla="*/ 114 w 180"/>
                  <a:gd name="T75" fmla="*/ 204 h 310"/>
                  <a:gd name="T76" fmla="*/ 118 w 180"/>
                  <a:gd name="T77" fmla="*/ 194 h 310"/>
                  <a:gd name="T78" fmla="*/ 120 w 180"/>
                  <a:gd name="T79" fmla="*/ 182 h 310"/>
                  <a:gd name="T80" fmla="*/ 118 w 180"/>
                  <a:gd name="T81" fmla="*/ 176 h 310"/>
                  <a:gd name="T82" fmla="*/ 112 w 180"/>
                  <a:gd name="T83" fmla="*/ 168 h 310"/>
                  <a:gd name="T84" fmla="*/ 108 w 180"/>
                  <a:gd name="T85" fmla="*/ 162 h 310"/>
                  <a:gd name="T86" fmla="*/ 104 w 180"/>
                  <a:gd name="T87" fmla="*/ 160 h 310"/>
                  <a:gd name="T88" fmla="*/ 122 w 180"/>
                  <a:gd name="T89" fmla="*/ 154 h 310"/>
                  <a:gd name="T90" fmla="*/ 140 w 180"/>
                  <a:gd name="T91" fmla="*/ 138 h 310"/>
                  <a:gd name="T92" fmla="*/ 166 w 180"/>
                  <a:gd name="T93" fmla="*/ 128 h 310"/>
                  <a:gd name="T94" fmla="*/ 180 w 180"/>
                  <a:gd name="T95" fmla="*/ 106 h 310"/>
                  <a:gd name="T96" fmla="*/ 154 w 180"/>
                  <a:gd name="T97" fmla="*/ 124 h 310"/>
                  <a:gd name="T98" fmla="*/ 126 w 180"/>
                  <a:gd name="T99" fmla="*/ 126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80" h="310">
                    <a:moveTo>
                      <a:pt x="126" y="126"/>
                    </a:moveTo>
                    <a:lnTo>
                      <a:pt x="118" y="116"/>
                    </a:lnTo>
                    <a:lnTo>
                      <a:pt x="116" y="106"/>
                    </a:lnTo>
                    <a:lnTo>
                      <a:pt x="122" y="96"/>
                    </a:lnTo>
                    <a:lnTo>
                      <a:pt x="132" y="88"/>
                    </a:lnTo>
                    <a:lnTo>
                      <a:pt x="144" y="86"/>
                    </a:lnTo>
                    <a:lnTo>
                      <a:pt x="132" y="58"/>
                    </a:lnTo>
                    <a:lnTo>
                      <a:pt x="126" y="28"/>
                    </a:lnTo>
                    <a:lnTo>
                      <a:pt x="118" y="0"/>
                    </a:lnTo>
                    <a:lnTo>
                      <a:pt x="110" y="10"/>
                    </a:lnTo>
                    <a:lnTo>
                      <a:pt x="104" y="22"/>
                    </a:lnTo>
                    <a:lnTo>
                      <a:pt x="102" y="34"/>
                    </a:lnTo>
                    <a:lnTo>
                      <a:pt x="104" y="36"/>
                    </a:lnTo>
                    <a:lnTo>
                      <a:pt x="106" y="38"/>
                    </a:lnTo>
                    <a:lnTo>
                      <a:pt x="106" y="40"/>
                    </a:lnTo>
                    <a:lnTo>
                      <a:pt x="106" y="42"/>
                    </a:lnTo>
                    <a:lnTo>
                      <a:pt x="110" y="42"/>
                    </a:lnTo>
                    <a:lnTo>
                      <a:pt x="108" y="56"/>
                    </a:lnTo>
                    <a:lnTo>
                      <a:pt x="106" y="74"/>
                    </a:lnTo>
                    <a:lnTo>
                      <a:pt x="102" y="90"/>
                    </a:lnTo>
                    <a:lnTo>
                      <a:pt x="100" y="102"/>
                    </a:lnTo>
                    <a:lnTo>
                      <a:pt x="102" y="114"/>
                    </a:lnTo>
                    <a:lnTo>
                      <a:pt x="104" y="128"/>
                    </a:lnTo>
                    <a:lnTo>
                      <a:pt x="102" y="140"/>
                    </a:lnTo>
                    <a:lnTo>
                      <a:pt x="100" y="146"/>
                    </a:lnTo>
                    <a:lnTo>
                      <a:pt x="98" y="148"/>
                    </a:lnTo>
                    <a:lnTo>
                      <a:pt x="96" y="150"/>
                    </a:lnTo>
                    <a:lnTo>
                      <a:pt x="94" y="152"/>
                    </a:lnTo>
                    <a:lnTo>
                      <a:pt x="94" y="154"/>
                    </a:lnTo>
                    <a:lnTo>
                      <a:pt x="92" y="156"/>
                    </a:lnTo>
                    <a:lnTo>
                      <a:pt x="92" y="160"/>
                    </a:lnTo>
                    <a:lnTo>
                      <a:pt x="94" y="164"/>
                    </a:lnTo>
                    <a:lnTo>
                      <a:pt x="94" y="168"/>
                    </a:lnTo>
                    <a:lnTo>
                      <a:pt x="96" y="172"/>
                    </a:lnTo>
                    <a:lnTo>
                      <a:pt x="98" y="176"/>
                    </a:lnTo>
                    <a:lnTo>
                      <a:pt x="100" y="180"/>
                    </a:lnTo>
                    <a:lnTo>
                      <a:pt x="100" y="184"/>
                    </a:lnTo>
                    <a:lnTo>
                      <a:pt x="100" y="190"/>
                    </a:lnTo>
                    <a:lnTo>
                      <a:pt x="98" y="194"/>
                    </a:lnTo>
                    <a:lnTo>
                      <a:pt x="96" y="200"/>
                    </a:lnTo>
                    <a:lnTo>
                      <a:pt x="94" y="206"/>
                    </a:lnTo>
                    <a:lnTo>
                      <a:pt x="92" y="212"/>
                    </a:lnTo>
                    <a:lnTo>
                      <a:pt x="90" y="218"/>
                    </a:lnTo>
                    <a:lnTo>
                      <a:pt x="88" y="222"/>
                    </a:lnTo>
                    <a:lnTo>
                      <a:pt x="74" y="236"/>
                    </a:lnTo>
                    <a:lnTo>
                      <a:pt x="52" y="248"/>
                    </a:lnTo>
                    <a:lnTo>
                      <a:pt x="30" y="256"/>
                    </a:lnTo>
                    <a:lnTo>
                      <a:pt x="10" y="258"/>
                    </a:lnTo>
                    <a:lnTo>
                      <a:pt x="2" y="284"/>
                    </a:lnTo>
                    <a:lnTo>
                      <a:pt x="0" y="310"/>
                    </a:lnTo>
                    <a:lnTo>
                      <a:pt x="4" y="310"/>
                    </a:lnTo>
                    <a:lnTo>
                      <a:pt x="8" y="310"/>
                    </a:lnTo>
                    <a:lnTo>
                      <a:pt x="10" y="300"/>
                    </a:lnTo>
                    <a:lnTo>
                      <a:pt x="10" y="292"/>
                    </a:lnTo>
                    <a:lnTo>
                      <a:pt x="10" y="288"/>
                    </a:lnTo>
                    <a:lnTo>
                      <a:pt x="12" y="282"/>
                    </a:lnTo>
                    <a:lnTo>
                      <a:pt x="20" y="274"/>
                    </a:lnTo>
                    <a:lnTo>
                      <a:pt x="24" y="272"/>
                    </a:lnTo>
                    <a:lnTo>
                      <a:pt x="28" y="270"/>
                    </a:lnTo>
                    <a:lnTo>
                      <a:pt x="32" y="270"/>
                    </a:lnTo>
                    <a:lnTo>
                      <a:pt x="34" y="270"/>
                    </a:lnTo>
                    <a:lnTo>
                      <a:pt x="38" y="268"/>
                    </a:lnTo>
                    <a:lnTo>
                      <a:pt x="40" y="266"/>
                    </a:lnTo>
                    <a:lnTo>
                      <a:pt x="44" y="260"/>
                    </a:lnTo>
                    <a:lnTo>
                      <a:pt x="46" y="264"/>
                    </a:lnTo>
                    <a:lnTo>
                      <a:pt x="48" y="268"/>
                    </a:lnTo>
                    <a:lnTo>
                      <a:pt x="50" y="270"/>
                    </a:lnTo>
                    <a:lnTo>
                      <a:pt x="52" y="274"/>
                    </a:lnTo>
                    <a:lnTo>
                      <a:pt x="64" y="266"/>
                    </a:lnTo>
                    <a:lnTo>
                      <a:pt x="76" y="264"/>
                    </a:lnTo>
                    <a:lnTo>
                      <a:pt x="86" y="262"/>
                    </a:lnTo>
                    <a:lnTo>
                      <a:pt x="98" y="256"/>
                    </a:lnTo>
                    <a:lnTo>
                      <a:pt x="104" y="246"/>
                    </a:lnTo>
                    <a:lnTo>
                      <a:pt x="108" y="232"/>
                    </a:lnTo>
                    <a:lnTo>
                      <a:pt x="112" y="216"/>
                    </a:lnTo>
                    <a:lnTo>
                      <a:pt x="114" y="204"/>
                    </a:lnTo>
                    <a:lnTo>
                      <a:pt x="116" y="198"/>
                    </a:lnTo>
                    <a:lnTo>
                      <a:pt x="118" y="194"/>
                    </a:lnTo>
                    <a:lnTo>
                      <a:pt x="120" y="188"/>
                    </a:lnTo>
                    <a:lnTo>
                      <a:pt x="120" y="182"/>
                    </a:lnTo>
                    <a:lnTo>
                      <a:pt x="120" y="180"/>
                    </a:lnTo>
                    <a:lnTo>
                      <a:pt x="118" y="176"/>
                    </a:lnTo>
                    <a:lnTo>
                      <a:pt x="114" y="172"/>
                    </a:lnTo>
                    <a:lnTo>
                      <a:pt x="112" y="168"/>
                    </a:lnTo>
                    <a:lnTo>
                      <a:pt x="108" y="164"/>
                    </a:lnTo>
                    <a:lnTo>
                      <a:pt x="108" y="162"/>
                    </a:lnTo>
                    <a:lnTo>
                      <a:pt x="106" y="160"/>
                    </a:lnTo>
                    <a:lnTo>
                      <a:pt x="104" y="160"/>
                    </a:lnTo>
                    <a:lnTo>
                      <a:pt x="112" y="158"/>
                    </a:lnTo>
                    <a:lnTo>
                      <a:pt x="122" y="154"/>
                    </a:lnTo>
                    <a:lnTo>
                      <a:pt x="132" y="148"/>
                    </a:lnTo>
                    <a:lnTo>
                      <a:pt x="140" y="138"/>
                    </a:lnTo>
                    <a:lnTo>
                      <a:pt x="152" y="136"/>
                    </a:lnTo>
                    <a:lnTo>
                      <a:pt x="166" y="128"/>
                    </a:lnTo>
                    <a:lnTo>
                      <a:pt x="176" y="120"/>
                    </a:lnTo>
                    <a:lnTo>
                      <a:pt x="180" y="106"/>
                    </a:lnTo>
                    <a:lnTo>
                      <a:pt x="166" y="116"/>
                    </a:lnTo>
                    <a:lnTo>
                      <a:pt x="154" y="124"/>
                    </a:lnTo>
                    <a:lnTo>
                      <a:pt x="138" y="128"/>
                    </a:lnTo>
                    <a:lnTo>
                      <a:pt x="126" y="126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57" name="Freeform 29">
                <a:extLst>
                  <a:ext uri="{FF2B5EF4-FFF2-40B4-BE49-F238E27FC236}">
                    <a16:creationId xmlns:a16="http://schemas.microsoft.com/office/drawing/2014/main" id="{40C4D4FF-34EE-2C40-AC1E-AD11D066A22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006" y="690"/>
                <a:ext cx="180" cy="310"/>
              </a:xfrm>
              <a:custGeom>
                <a:avLst/>
                <a:gdLst>
                  <a:gd name="T0" fmla="*/ 118 w 180"/>
                  <a:gd name="T1" fmla="*/ 116 h 310"/>
                  <a:gd name="T2" fmla="*/ 122 w 180"/>
                  <a:gd name="T3" fmla="*/ 96 h 310"/>
                  <a:gd name="T4" fmla="*/ 144 w 180"/>
                  <a:gd name="T5" fmla="*/ 86 h 310"/>
                  <a:gd name="T6" fmla="*/ 126 w 180"/>
                  <a:gd name="T7" fmla="*/ 28 h 310"/>
                  <a:gd name="T8" fmla="*/ 110 w 180"/>
                  <a:gd name="T9" fmla="*/ 10 h 310"/>
                  <a:gd name="T10" fmla="*/ 102 w 180"/>
                  <a:gd name="T11" fmla="*/ 34 h 310"/>
                  <a:gd name="T12" fmla="*/ 106 w 180"/>
                  <a:gd name="T13" fmla="*/ 38 h 310"/>
                  <a:gd name="T14" fmla="*/ 106 w 180"/>
                  <a:gd name="T15" fmla="*/ 42 h 310"/>
                  <a:gd name="T16" fmla="*/ 108 w 180"/>
                  <a:gd name="T17" fmla="*/ 56 h 310"/>
                  <a:gd name="T18" fmla="*/ 102 w 180"/>
                  <a:gd name="T19" fmla="*/ 90 h 310"/>
                  <a:gd name="T20" fmla="*/ 102 w 180"/>
                  <a:gd name="T21" fmla="*/ 114 h 310"/>
                  <a:gd name="T22" fmla="*/ 102 w 180"/>
                  <a:gd name="T23" fmla="*/ 140 h 310"/>
                  <a:gd name="T24" fmla="*/ 98 w 180"/>
                  <a:gd name="T25" fmla="*/ 148 h 310"/>
                  <a:gd name="T26" fmla="*/ 94 w 180"/>
                  <a:gd name="T27" fmla="*/ 152 h 310"/>
                  <a:gd name="T28" fmla="*/ 92 w 180"/>
                  <a:gd name="T29" fmla="*/ 156 h 310"/>
                  <a:gd name="T30" fmla="*/ 94 w 180"/>
                  <a:gd name="T31" fmla="*/ 164 h 310"/>
                  <a:gd name="T32" fmla="*/ 96 w 180"/>
                  <a:gd name="T33" fmla="*/ 172 h 310"/>
                  <a:gd name="T34" fmla="*/ 100 w 180"/>
                  <a:gd name="T35" fmla="*/ 180 h 310"/>
                  <a:gd name="T36" fmla="*/ 100 w 180"/>
                  <a:gd name="T37" fmla="*/ 190 h 310"/>
                  <a:gd name="T38" fmla="*/ 96 w 180"/>
                  <a:gd name="T39" fmla="*/ 200 h 310"/>
                  <a:gd name="T40" fmla="*/ 92 w 180"/>
                  <a:gd name="T41" fmla="*/ 212 h 310"/>
                  <a:gd name="T42" fmla="*/ 88 w 180"/>
                  <a:gd name="T43" fmla="*/ 222 h 310"/>
                  <a:gd name="T44" fmla="*/ 52 w 180"/>
                  <a:gd name="T45" fmla="*/ 248 h 310"/>
                  <a:gd name="T46" fmla="*/ 10 w 180"/>
                  <a:gd name="T47" fmla="*/ 258 h 310"/>
                  <a:gd name="T48" fmla="*/ 0 w 180"/>
                  <a:gd name="T49" fmla="*/ 310 h 310"/>
                  <a:gd name="T50" fmla="*/ 8 w 180"/>
                  <a:gd name="T51" fmla="*/ 310 h 310"/>
                  <a:gd name="T52" fmla="*/ 10 w 180"/>
                  <a:gd name="T53" fmla="*/ 292 h 310"/>
                  <a:gd name="T54" fmla="*/ 12 w 180"/>
                  <a:gd name="T55" fmla="*/ 282 h 310"/>
                  <a:gd name="T56" fmla="*/ 24 w 180"/>
                  <a:gd name="T57" fmla="*/ 272 h 310"/>
                  <a:gd name="T58" fmla="*/ 32 w 180"/>
                  <a:gd name="T59" fmla="*/ 270 h 310"/>
                  <a:gd name="T60" fmla="*/ 38 w 180"/>
                  <a:gd name="T61" fmla="*/ 268 h 310"/>
                  <a:gd name="T62" fmla="*/ 44 w 180"/>
                  <a:gd name="T63" fmla="*/ 260 h 310"/>
                  <a:gd name="T64" fmla="*/ 48 w 180"/>
                  <a:gd name="T65" fmla="*/ 268 h 310"/>
                  <a:gd name="T66" fmla="*/ 52 w 180"/>
                  <a:gd name="T67" fmla="*/ 274 h 310"/>
                  <a:gd name="T68" fmla="*/ 76 w 180"/>
                  <a:gd name="T69" fmla="*/ 264 h 310"/>
                  <a:gd name="T70" fmla="*/ 98 w 180"/>
                  <a:gd name="T71" fmla="*/ 256 h 310"/>
                  <a:gd name="T72" fmla="*/ 108 w 180"/>
                  <a:gd name="T73" fmla="*/ 232 h 310"/>
                  <a:gd name="T74" fmla="*/ 114 w 180"/>
                  <a:gd name="T75" fmla="*/ 204 h 310"/>
                  <a:gd name="T76" fmla="*/ 118 w 180"/>
                  <a:gd name="T77" fmla="*/ 194 h 310"/>
                  <a:gd name="T78" fmla="*/ 120 w 180"/>
                  <a:gd name="T79" fmla="*/ 182 h 310"/>
                  <a:gd name="T80" fmla="*/ 118 w 180"/>
                  <a:gd name="T81" fmla="*/ 176 h 310"/>
                  <a:gd name="T82" fmla="*/ 112 w 180"/>
                  <a:gd name="T83" fmla="*/ 168 h 310"/>
                  <a:gd name="T84" fmla="*/ 108 w 180"/>
                  <a:gd name="T85" fmla="*/ 162 h 310"/>
                  <a:gd name="T86" fmla="*/ 104 w 180"/>
                  <a:gd name="T87" fmla="*/ 160 h 310"/>
                  <a:gd name="T88" fmla="*/ 122 w 180"/>
                  <a:gd name="T89" fmla="*/ 154 h 310"/>
                  <a:gd name="T90" fmla="*/ 140 w 180"/>
                  <a:gd name="T91" fmla="*/ 138 h 310"/>
                  <a:gd name="T92" fmla="*/ 166 w 180"/>
                  <a:gd name="T93" fmla="*/ 128 h 310"/>
                  <a:gd name="T94" fmla="*/ 180 w 180"/>
                  <a:gd name="T95" fmla="*/ 106 h 310"/>
                  <a:gd name="T96" fmla="*/ 154 w 180"/>
                  <a:gd name="T97" fmla="*/ 124 h 310"/>
                  <a:gd name="T98" fmla="*/ 126 w 180"/>
                  <a:gd name="T99" fmla="*/ 126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80" h="310">
                    <a:moveTo>
                      <a:pt x="126" y="126"/>
                    </a:moveTo>
                    <a:lnTo>
                      <a:pt x="118" y="116"/>
                    </a:lnTo>
                    <a:lnTo>
                      <a:pt x="116" y="106"/>
                    </a:lnTo>
                    <a:lnTo>
                      <a:pt x="122" y="96"/>
                    </a:lnTo>
                    <a:lnTo>
                      <a:pt x="132" y="88"/>
                    </a:lnTo>
                    <a:lnTo>
                      <a:pt x="144" y="86"/>
                    </a:lnTo>
                    <a:lnTo>
                      <a:pt x="132" y="58"/>
                    </a:lnTo>
                    <a:lnTo>
                      <a:pt x="126" y="28"/>
                    </a:lnTo>
                    <a:lnTo>
                      <a:pt x="118" y="0"/>
                    </a:lnTo>
                    <a:lnTo>
                      <a:pt x="110" y="10"/>
                    </a:lnTo>
                    <a:lnTo>
                      <a:pt x="104" y="22"/>
                    </a:lnTo>
                    <a:lnTo>
                      <a:pt x="102" y="34"/>
                    </a:lnTo>
                    <a:lnTo>
                      <a:pt x="104" y="36"/>
                    </a:lnTo>
                    <a:lnTo>
                      <a:pt x="106" y="38"/>
                    </a:lnTo>
                    <a:lnTo>
                      <a:pt x="106" y="40"/>
                    </a:lnTo>
                    <a:lnTo>
                      <a:pt x="106" y="42"/>
                    </a:lnTo>
                    <a:lnTo>
                      <a:pt x="110" y="42"/>
                    </a:lnTo>
                    <a:lnTo>
                      <a:pt x="108" y="56"/>
                    </a:lnTo>
                    <a:lnTo>
                      <a:pt x="106" y="74"/>
                    </a:lnTo>
                    <a:lnTo>
                      <a:pt x="102" y="90"/>
                    </a:lnTo>
                    <a:lnTo>
                      <a:pt x="100" y="102"/>
                    </a:lnTo>
                    <a:lnTo>
                      <a:pt x="102" y="114"/>
                    </a:lnTo>
                    <a:lnTo>
                      <a:pt x="104" y="128"/>
                    </a:lnTo>
                    <a:lnTo>
                      <a:pt x="102" y="140"/>
                    </a:lnTo>
                    <a:lnTo>
                      <a:pt x="100" y="146"/>
                    </a:lnTo>
                    <a:lnTo>
                      <a:pt x="98" y="148"/>
                    </a:lnTo>
                    <a:lnTo>
                      <a:pt x="96" y="150"/>
                    </a:lnTo>
                    <a:lnTo>
                      <a:pt x="94" y="152"/>
                    </a:lnTo>
                    <a:lnTo>
                      <a:pt x="94" y="154"/>
                    </a:lnTo>
                    <a:lnTo>
                      <a:pt x="92" y="156"/>
                    </a:lnTo>
                    <a:lnTo>
                      <a:pt x="92" y="160"/>
                    </a:lnTo>
                    <a:lnTo>
                      <a:pt x="94" y="164"/>
                    </a:lnTo>
                    <a:lnTo>
                      <a:pt x="94" y="168"/>
                    </a:lnTo>
                    <a:lnTo>
                      <a:pt x="96" y="172"/>
                    </a:lnTo>
                    <a:lnTo>
                      <a:pt x="98" y="176"/>
                    </a:lnTo>
                    <a:lnTo>
                      <a:pt x="100" y="180"/>
                    </a:lnTo>
                    <a:lnTo>
                      <a:pt x="100" y="184"/>
                    </a:lnTo>
                    <a:lnTo>
                      <a:pt x="100" y="190"/>
                    </a:lnTo>
                    <a:lnTo>
                      <a:pt x="98" y="194"/>
                    </a:lnTo>
                    <a:lnTo>
                      <a:pt x="96" y="200"/>
                    </a:lnTo>
                    <a:lnTo>
                      <a:pt x="94" y="206"/>
                    </a:lnTo>
                    <a:lnTo>
                      <a:pt x="92" y="212"/>
                    </a:lnTo>
                    <a:lnTo>
                      <a:pt x="90" y="218"/>
                    </a:lnTo>
                    <a:lnTo>
                      <a:pt x="88" y="222"/>
                    </a:lnTo>
                    <a:lnTo>
                      <a:pt x="74" y="236"/>
                    </a:lnTo>
                    <a:lnTo>
                      <a:pt x="52" y="248"/>
                    </a:lnTo>
                    <a:lnTo>
                      <a:pt x="30" y="256"/>
                    </a:lnTo>
                    <a:lnTo>
                      <a:pt x="10" y="258"/>
                    </a:lnTo>
                    <a:lnTo>
                      <a:pt x="2" y="284"/>
                    </a:lnTo>
                    <a:lnTo>
                      <a:pt x="0" y="310"/>
                    </a:lnTo>
                    <a:lnTo>
                      <a:pt x="4" y="310"/>
                    </a:lnTo>
                    <a:lnTo>
                      <a:pt x="8" y="310"/>
                    </a:lnTo>
                    <a:lnTo>
                      <a:pt x="10" y="300"/>
                    </a:lnTo>
                    <a:lnTo>
                      <a:pt x="10" y="292"/>
                    </a:lnTo>
                    <a:lnTo>
                      <a:pt x="10" y="288"/>
                    </a:lnTo>
                    <a:lnTo>
                      <a:pt x="12" y="282"/>
                    </a:lnTo>
                    <a:lnTo>
                      <a:pt x="20" y="274"/>
                    </a:lnTo>
                    <a:lnTo>
                      <a:pt x="24" y="272"/>
                    </a:lnTo>
                    <a:lnTo>
                      <a:pt x="28" y="270"/>
                    </a:lnTo>
                    <a:lnTo>
                      <a:pt x="32" y="270"/>
                    </a:lnTo>
                    <a:lnTo>
                      <a:pt x="34" y="270"/>
                    </a:lnTo>
                    <a:lnTo>
                      <a:pt x="38" y="268"/>
                    </a:lnTo>
                    <a:lnTo>
                      <a:pt x="40" y="266"/>
                    </a:lnTo>
                    <a:lnTo>
                      <a:pt x="44" y="260"/>
                    </a:lnTo>
                    <a:lnTo>
                      <a:pt x="46" y="264"/>
                    </a:lnTo>
                    <a:lnTo>
                      <a:pt x="48" y="268"/>
                    </a:lnTo>
                    <a:lnTo>
                      <a:pt x="50" y="270"/>
                    </a:lnTo>
                    <a:lnTo>
                      <a:pt x="52" y="274"/>
                    </a:lnTo>
                    <a:lnTo>
                      <a:pt x="64" y="266"/>
                    </a:lnTo>
                    <a:lnTo>
                      <a:pt x="76" y="264"/>
                    </a:lnTo>
                    <a:lnTo>
                      <a:pt x="86" y="262"/>
                    </a:lnTo>
                    <a:lnTo>
                      <a:pt x="98" y="256"/>
                    </a:lnTo>
                    <a:lnTo>
                      <a:pt x="104" y="246"/>
                    </a:lnTo>
                    <a:lnTo>
                      <a:pt x="108" y="232"/>
                    </a:lnTo>
                    <a:lnTo>
                      <a:pt x="112" y="216"/>
                    </a:lnTo>
                    <a:lnTo>
                      <a:pt x="114" y="204"/>
                    </a:lnTo>
                    <a:lnTo>
                      <a:pt x="116" y="198"/>
                    </a:lnTo>
                    <a:lnTo>
                      <a:pt x="118" y="194"/>
                    </a:lnTo>
                    <a:lnTo>
                      <a:pt x="120" y="188"/>
                    </a:lnTo>
                    <a:lnTo>
                      <a:pt x="120" y="182"/>
                    </a:lnTo>
                    <a:lnTo>
                      <a:pt x="120" y="180"/>
                    </a:lnTo>
                    <a:lnTo>
                      <a:pt x="118" y="176"/>
                    </a:lnTo>
                    <a:lnTo>
                      <a:pt x="114" y="172"/>
                    </a:lnTo>
                    <a:lnTo>
                      <a:pt x="112" y="168"/>
                    </a:lnTo>
                    <a:lnTo>
                      <a:pt x="108" y="164"/>
                    </a:lnTo>
                    <a:lnTo>
                      <a:pt x="108" y="162"/>
                    </a:lnTo>
                    <a:lnTo>
                      <a:pt x="106" y="160"/>
                    </a:lnTo>
                    <a:lnTo>
                      <a:pt x="104" y="160"/>
                    </a:lnTo>
                    <a:lnTo>
                      <a:pt x="112" y="158"/>
                    </a:lnTo>
                    <a:lnTo>
                      <a:pt x="122" y="154"/>
                    </a:lnTo>
                    <a:lnTo>
                      <a:pt x="132" y="148"/>
                    </a:lnTo>
                    <a:lnTo>
                      <a:pt x="140" y="138"/>
                    </a:lnTo>
                    <a:lnTo>
                      <a:pt x="152" y="136"/>
                    </a:lnTo>
                    <a:lnTo>
                      <a:pt x="166" y="128"/>
                    </a:lnTo>
                    <a:lnTo>
                      <a:pt x="176" y="120"/>
                    </a:lnTo>
                    <a:lnTo>
                      <a:pt x="180" y="106"/>
                    </a:lnTo>
                    <a:lnTo>
                      <a:pt x="166" y="116"/>
                    </a:lnTo>
                    <a:lnTo>
                      <a:pt x="154" y="124"/>
                    </a:lnTo>
                    <a:lnTo>
                      <a:pt x="138" y="128"/>
                    </a:lnTo>
                    <a:lnTo>
                      <a:pt x="126" y="126"/>
                    </a:lnTo>
                  </a:path>
                </a:pathLst>
              </a:custGeom>
              <a:solidFill>
                <a:srgbClr val="EAEAEA">
                  <a:alpha val="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58" name="Freeform 30">
                <a:extLst>
                  <a:ext uri="{FF2B5EF4-FFF2-40B4-BE49-F238E27FC236}">
                    <a16:creationId xmlns:a16="http://schemas.microsoft.com/office/drawing/2014/main" id="{73CB9CDB-2D7D-63D1-483E-20DF55EE18E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18" y="1050"/>
                <a:ext cx="156" cy="344"/>
              </a:xfrm>
              <a:custGeom>
                <a:avLst/>
                <a:gdLst>
                  <a:gd name="T0" fmla="*/ 116 w 156"/>
                  <a:gd name="T1" fmla="*/ 82 h 344"/>
                  <a:gd name="T2" fmla="*/ 116 w 156"/>
                  <a:gd name="T3" fmla="*/ 108 h 344"/>
                  <a:gd name="T4" fmla="*/ 124 w 156"/>
                  <a:gd name="T5" fmla="*/ 130 h 344"/>
                  <a:gd name="T6" fmla="*/ 148 w 156"/>
                  <a:gd name="T7" fmla="*/ 146 h 344"/>
                  <a:gd name="T8" fmla="*/ 150 w 156"/>
                  <a:gd name="T9" fmla="*/ 170 h 344"/>
                  <a:gd name="T10" fmla="*/ 152 w 156"/>
                  <a:gd name="T11" fmla="*/ 196 h 344"/>
                  <a:gd name="T12" fmla="*/ 154 w 156"/>
                  <a:gd name="T13" fmla="*/ 224 h 344"/>
                  <a:gd name="T14" fmla="*/ 136 w 156"/>
                  <a:gd name="T15" fmla="*/ 216 h 344"/>
                  <a:gd name="T16" fmla="*/ 118 w 156"/>
                  <a:gd name="T17" fmla="*/ 208 h 344"/>
                  <a:gd name="T18" fmla="*/ 122 w 156"/>
                  <a:gd name="T19" fmla="*/ 198 h 344"/>
                  <a:gd name="T20" fmla="*/ 126 w 156"/>
                  <a:gd name="T21" fmla="*/ 188 h 344"/>
                  <a:gd name="T22" fmla="*/ 132 w 156"/>
                  <a:gd name="T23" fmla="*/ 168 h 344"/>
                  <a:gd name="T24" fmla="*/ 132 w 156"/>
                  <a:gd name="T25" fmla="*/ 150 h 344"/>
                  <a:gd name="T26" fmla="*/ 118 w 156"/>
                  <a:gd name="T27" fmla="*/ 152 h 344"/>
                  <a:gd name="T28" fmla="*/ 100 w 156"/>
                  <a:gd name="T29" fmla="*/ 176 h 344"/>
                  <a:gd name="T30" fmla="*/ 88 w 156"/>
                  <a:gd name="T31" fmla="*/ 196 h 344"/>
                  <a:gd name="T32" fmla="*/ 92 w 156"/>
                  <a:gd name="T33" fmla="*/ 218 h 344"/>
                  <a:gd name="T34" fmla="*/ 100 w 156"/>
                  <a:gd name="T35" fmla="*/ 238 h 344"/>
                  <a:gd name="T36" fmla="*/ 100 w 156"/>
                  <a:gd name="T37" fmla="*/ 250 h 344"/>
                  <a:gd name="T38" fmla="*/ 96 w 156"/>
                  <a:gd name="T39" fmla="*/ 256 h 344"/>
                  <a:gd name="T40" fmla="*/ 86 w 156"/>
                  <a:gd name="T41" fmla="*/ 266 h 344"/>
                  <a:gd name="T42" fmla="*/ 76 w 156"/>
                  <a:gd name="T43" fmla="*/ 282 h 344"/>
                  <a:gd name="T44" fmla="*/ 82 w 156"/>
                  <a:gd name="T45" fmla="*/ 296 h 344"/>
                  <a:gd name="T46" fmla="*/ 86 w 156"/>
                  <a:gd name="T47" fmla="*/ 320 h 344"/>
                  <a:gd name="T48" fmla="*/ 74 w 156"/>
                  <a:gd name="T49" fmla="*/ 336 h 344"/>
                  <a:gd name="T50" fmla="*/ 44 w 156"/>
                  <a:gd name="T51" fmla="*/ 330 h 344"/>
                  <a:gd name="T52" fmla="*/ 10 w 156"/>
                  <a:gd name="T53" fmla="*/ 296 h 344"/>
                  <a:gd name="T54" fmla="*/ 18 w 156"/>
                  <a:gd name="T55" fmla="*/ 272 h 344"/>
                  <a:gd name="T56" fmla="*/ 44 w 156"/>
                  <a:gd name="T57" fmla="*/ 248 h 344"/>
                  <a:gd name="T58" fmla="*/ 74 w 156"/>
                  <a:gd name="T59" fmla="*/ 226 h 344"/>
                  <a:gd name="T60" fmla="*/ 82 w 156"/>
                  <a:gd name="T61" fmla="*/ 184 h 344"/>
                  <a:gd name="T62" fmla="*/ 106 w 156"/>
                  <a:gd name="T63" fmla="*/ 144 h 344"/>
                  <a:gd name="T64" fmla="*/ 128 w 156"/>
                  <a:gd name="T65" fmla="*/ 72 h 344"/>
                  <a:gd name="T66" fmla="*/ 132 w 156"/>
                  <a:gd name="T67" fmla="*/ 46 h 344"/>
                  <a:gd name="T68" fmla="*/ 130 w 156"/>
                  <a:gd name="T69" fmla="*/ 18 h 344"/>
                  <a:gd name="T70" fmla="*/ 120 w 156"/>
                  <a:gd name="T71" fmla="*/ 2 h 344"/>
                  <a:gd name="T72" fmla="*/ 92 w 156"/>
                  <a:gd name="T73" fmla="*/ 8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56" h="344">
                    <a:moveTo>
                      <a:pt x="110" y="82"/>
                    </a:moveTo>
                    <a:lnTo>
                      <a:pt x="116" y="82"/>
                    </a:lnTo>
                    <a:lnTo>
                      <a:pt x="124" y="84"/>
                    </a:lnTo>
                    <a:lnTo>
                      <a:pt x="116" y="108"/>
                    </a:lnTo>
                    <a:lnTo>
                      <a:pt x="108" y="130"/>
                    </a:lnTo>
                    <a:lnTo>
                      <a:pt x="124" y="130"/>
                    </a:lnTo>
                    <a:lnTo>
                      <a:pt x="136" y="136"/>
                    </a:lnTo>
                    <a:lnTo>
                      <a:pt x="148" y="146"/>
                    </a:lnTo>
                    <a:lnTo>
                      <a:pt x="156" y="158"/>
                    </a:lnTo>
                    <a:lnTo>
                      <a:pt x="150" y="170"/>
                    </a:lnTo>
                    <a:lnTo>
                      <a:pt x="150" y="184"/>
                    </a:lnTo>
                    <a:lnTo>
                      <a:pt x="152" y="196"/>
                    </a:lnTo>
                    <a:lnTo>
                      <a:pt x="156" y="210"/>
                    </a:lnTo>
                    <a:lnTo>
                      <a:pt x="154" y="224"/>
                    </a:lnTo>
                    <a:lnTo>
                      <a:pt x="146" y="220"/>
                    </a:lnTo>
                    <a:lnTo>
                      <a:pt x="136" y="216"/>
                    </a:lnTo>
                    <a:lnTo>
                      <a:pt x="126" y="212"/>
                    </a:lnTo>
                    <a:lnTo>
                      <a:pt x="118" y="208"/>
                    </a:lnTo>
                    <a:lnTo>
                      <a:pt x="118" y="198"/>
                    </a:lnTo>
                    <a:lnTo>
                      <a:pt x="122" y="198"/>
                    </a:lnTo>
                    <a:lnTo>
                      <a:pt x="126" y="196"/>
                    </a:lnTo>
                    <a:lnTo>
                      <a:pt x="126" y="188"/>
                    </a:lnTo>
                    <a:lnTo>
                      <a:pt x="128" y="178"/>
                    </a:lnTo>
                    <a:lnTo>
                      <a:pt x="132" y="168"/>
                    </a:lnTo>
                    <a:lnTo>
                      <a:pt x="134" y="158"/>
                    </a:lnTo>
                    <a:lnTo>
                      <a:pt x="132" y="150"/>
                    </a:lnTo>
                    <a:lnTo>
                      <a:pt x="124" y="148"/>
                    </a:lnTo>
                    <a:lnTo>
                      <a:pt x="118" y="152"/>
                    </a:lnTo>
                    <a:lnTo>
                      <a:pt x="108" y="162"/>
                    </a:lnTo>
                    <a:lnTo>
                      <a:pt x="100" y="176"/>
                    </a:lnTo>
                    <a:lnTo>
                      <a:pt x="92" y="188"/>
                    </a:lnTo>
                    <a:lnTo>
                      <a:pt x="88" y="196"/>
                    </a:lnTo>
                    <a:lnTo>
                      <a:pt x="88" y="208"/>
                    </a:lnTo>
                    <a:lnTo>
                      <a:pt x="92" y="218"/>
                    </a:lnTo>
                    <a:lnTo>
                      <a:pt x="98" y="226"/>
                    </a:lnTo>
                    <a:lnTo>
                      <a:pt x="100" y="238"/>
                    </a:lnTo>
                    <a:lnTo>
                      <a:pt x="100" y="244"/>
                    </a:lnTo>
                    <a:lnTo>
                      <a:pt x="100" y="250"/>
                    </a:lnTo>
                    <a:lnTo>
                      <a:pt x="98" y="252"/>
                    </a:lnTo>
                    <a:lnTo>
                      <a:pt x="96" y="256"/>
                    </a:lnTo>
                    <a:lnTo>
                      <a:pt x="92" y="260"/>
                    </a:lnTo>
                    <a:lnTo>
                      <a:pt x="86" y="266"/>
                    </a:lnTo>
                    <a:lnTo>
                      <a:pt x="78" y="276"/>
                    </a:lnTo>
                    <a:lnTo>
                      <a:pt x="76" y="282"/>
                    </a:lnTo>
                    <a:lnTo>
                      <a:pt x="78" y="288"/>
                    </a:lnTo>
                    <a:lnTo>
                      <a:pt x="82" y="296"/>
                    </a:lnTo>
                    <a:lnTo>
                      <a:pt x="86" y="308"/>
                    </a:lnTo>
                    <a:lnTo>
                      <a:pt x="86" y="320"/>
                    </a:lnTo>
                    <a:lnTo>
                      <a:pt x="82" y="330"/>
                    </a:lnTo>
                    <a:lnTo>
                      <a:pt x="74" y="336"/>
                    </a:lnTo>
                    <a:lnTo>
                      <a:pt x="60" y="344"/>
                    </a:lnTo>
                    <a:lnTo>
                      <a:pt x="44" y="330"/>
                    </a:lnTo>
                    <a:lnTo>
                      <a:pt x="26" y="314"/>
                    </a:lnTo>
                    <a:lnTo>
                      <a:pt x="10" y="296"/>
                    </a:lnTo>
                    <a:lnTo>
                      <a:pt x="0" y="278"/>
                    </a:lnTo>
                    <a:lnTo>
                      <a:pt x="18" y="272"/>
                    </a:lnTo>
                    <a:lnTo>
                      <a:pt x="32" y="260"/>
                    </a:lnTo>
                    <a:lnTo>
                      <a:pt x="44" y="248"/>
                    </a:lnTo>
                    <a:lnTo>
                      <a:pt x="56" y="234"/>
                    </a:lnTo>
                    <a:lnTo>
                      <a:pt x="74" y="226"/>
                    </a:lnTo>
                    <a:lnTo>
                      <a:pt x="72" y="204"/>
                    </a:lnTo>
                    <a:lnTo>
                      <a:pt x="82" y="184"/>
                    </a:lnTo>
                    <a:lnTo>
                      <a:pt x="94" y="164"/>
                    </a:lnTo>
                    <a:lnTo>
                      <a:pt x="106" y="144"/>
                    </a:lnTo>
                    <a:lnTo>
                      <a:pt x="120" y="110"/>
                    </a:lnTo>
                    <a:lnTo>
                      <a:pt x="128" y="72"/>
                    </a:lnTo>
                    <a:lnTo>
                      <a:pt x="130" y="60"/>
                    </a:lnTo>
                    <a:lnTo>
                      <a:pt x="132" y="46"/>
                    </a:lnTo>
                    <a:lnTo>
                      <a:pt x="132" y="32"/>
                    </a:lnTo>
                    <a:lnTo>
                      <a:pt x="130" y="18"/>
                    </a:lnTo>
                    <a:lnTo>
                      <a:pt x="126" y="8"/>
                    </a:lnTo>
                    <a:lnTo>
                      <a:pt x="120" y="2"/>
                    </a:lnTo>
                    <a:lnTo>
                      <a:pt x="108" y="0"/>
                    </a:lnTo>
                    <a:lnTo>
                      <a:pt x="92" y="8"/>
                    </a:lnTo>
                    <a:lnTo>
                      <a:pt x="110" y="82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59" name="Freeform 31">
                <a:extLst>
                  <a:ext uri="{FF2B5EF4-FFF2-40B4-BE49-F238E27FC236}">
                    <a16:creationId xmlns:a16="http://schemas.microsoft.com/office/drawing/2014/main" id="{7767E362-F22A-2E92-034A-9F67248429D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18" y="1050"/>
                <a:ext cx="156" cy="344"/>
              </a:xfrm>
              <a:custGeom>
                <a:avLst/>
                <a:gdLst>
                  <a:gd name="T0" fmla="*/ 116 w 156"/>
                  <a:gd name="T1" fmla="*/ 82 h 344"/>
                  <a:gd name="T2" fmla="*/ 116 w 156"/>
                  <a:gd name="T3" fmla="*/ 108 h 344"/>
                  <a:gd name="T4" fmla="*/ 124 w 156"/>
                  <a:gd name="T5" fmla="*/ 130 h 344"/>
                  <a:gd name="T6" fmla="*/ 148 w 156"/>
                  <a:gd name="T7" fmla="*/ 146 h 344"/>
                  <a:gd name="T8" fmla="*/ 150 w 156"/>
                  <a:gd name="T9" fmla="*/ 170 h 344"/>
                  <a:gd name="T10" fmla="*/ 152 w 156"/>
                  <a:gd name="T11" fmla="*/ 196 h 344"/>
                  <a:gd name="T12" fmla="*/ 154 w 156"/>
                  <a:gd name="T13" fmla="*/ 224 h 344"/>
                  <a:gd name="T14" fmla="*/ 136 w 156"/>
                  <a:gd name="T15" fmla="*/ 216 h 344"/>
                  <a:gd name="T16" fmla="*/ 118 w 156"/>
                  <a:gd name="T17" fmla="*/ 208 h 344"/>
                  <a:gd name="T18" fmla="*/ 122 w 156"/>
                  <a:gd name="T19" fmla="*/ 198 h 344"/>
                  <a:gd name="T20" fmla="*/ 126 w 156"/>
                  <a:gd name="T21" fmla="*/ 188 h 344"/>
                  <a:gd name="T22" fmla="*/ 132 w 156"/>
                  <a:gd name="T23" fmla="*/ 168 h 344"/>
                  <a:gd name="T24" fmla="*/ 132 w 156"/>
                  <a:gd name="T25" fmla="*/ 150 h 344"/>
                  <a:gd name="T26" fmla="*/ 118 w 156"/>
                  <a:gd name="T27" fmla="*/ 152 h 344"/>
                  <a:gd name="T28" fmla="*/ 100 w 156"/>
                  <a:gd name="T29" fmla="*/ 176 h 344"/>
                  <a:gd name="T30" fmla="*/ 88 w 156"/>
                  <a:gd name="T31" fmla="*/ 196 h 344"/>
                  <a:gd name="T32" fmla="*/ 92 w 156"/>
                  <a:gd name="T33" fmla="*/ 218 h 344"/>
                  <a:gd name="T34" fmla="*/ 100 w 156"/>
                  <a:gd name="T35" fmla="*/ 238 h 344"/>
                  <a:gd name="T36" fmla="*/ 100 w 156"/>
                  <a:gd name="T37" fmla="*/ 250 h 344"/>
                  <a:gd name="T38" fmla="*/ 96 w 156"/>
                  <a:gd name="T39" fmla="*/ 256 h 344"/>
                  <a:gd name="T40" fmla="*/ 86 w 156"/>
                  <a:gd name="T41" fmla="*/ 266 h 344"/>
                  <a:gd name="T42" fmla="*/ 76 w 156"/>
                  <a:gd name="T43" fmla="*/ 282 h 344"/>
                  <a:gd name="T44" fmla="*/ 82 w 156"/>
                  <a:gd name="T45" fmla="*/ 296 h 344"/>
                  <a:gd name="T46" fmla="*/ 86 w 156"/>
                  <a:gd name="T47" fmla="*/ 320 h 344"/>
                  <a:gd name="T48" fmla="*/ 74 w 156"/>
                  <a:gd name="T49" fmla="*/ 336 h 344"/>
                  <a:gd name="T50" fmla="*/ 44 w 156"/>
                  <a:gd name="T51" fmla="*/ 330 h 344"/>
                  <a:gd name="T52" fmla="*/ 10 w 156"/>
                  <a:gd name="T53" fmla="*/ 296 h 344"/>
                  <a:gd name="T54" fmla="*/ 18 w 156"/>
                  <a:gd name="T55" fmla="*/ 272 h 344"/>
                  <a:gd name="T56" fmla="*/ 44 w 156"/>
                  <a:gd name="T57" fmla="*/ 248 h 344"/>
                  <a:gd name="T58" fmla="*/ 74 w 156"/>
                  <a:gd name="T59" fmla="*/ 226 h 344"/>
                  <a:gd name="T60" fmla="*/ 82 w 156"/>
                  <a:gd name="T61" fmla="*/ 184 h 344"/>
                  <a:gd name="T62" fmla="*/ 106 w 156"/>
                  <a:gd name="T63" fmla="*/ 144 h 344"/>
                  <a:gd name="T64" fmla="*/ 128 w 156"/>
                  <a:gd name="T65" fmla="*/ 72 h 344"/>
                  <a:gd name="T66" fmla="*/ 132 w 156"/>
                  <a:gd name="T67" fmla="*/ 46 h 344"/>
                  <a:gd name="T68" fmla="*/ 130 w 156"/>
                  <a:gd name="T69" fmla="*/ 18 h 344"/>
                  <a:gd name="T70" fmla="*/ 120 w 156"/>
                  <a:gd name="T71" fmla="*/ 2 h 344"/>
                  <a:gd name="T72" fmla="*/ 92 w 156"/>
                  <a:gd name="T73" fmla="*/ 8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56" h="344">
                    <a:moveTo>
                      <a:pt x="110" y="82"/>
                    </a:moveTo>
                    <a:lnTo>
                      <a:pt x="116" y="82"/>
                    </a:lnTo>
                    <a:lnTo>
                      <a:pt x="124" y="84"/>
                    </a:lnTo>
                    <a:lnTo>
                      <a:pt x="116" y="108"/>
                    </a:lnTo>
                    <a:lnTo>
                      <a:pt x="108" y="130"/>
                    </a:lnTo>
                    <a:lnTo>
                      <a:pt x="124" y="130"/>
                    </a:lnTo>
                    <a:lnTo>
                      <a:pt x="136" y="136"/>
                    </a:lnTo>
                    <a:lnTo>
                      <a:pt x="148" y="146"/>
                    </a:lnTo>
                    <a:lnTo>
                      <a:pt x="156" y="158"/>
                    </a:lnTo>
                    <a:lnTo>
                      <a:pt x="150" y="170"/>
                    </a:lnTo>
                    <a:lnTo>
                      <a:pt x="150" y="184"/>
                    </a:lnTo>
                    <a:lnTo>
                      <a:pt x="152" y="196"/>
                    </a:lnTo>
                    <a:lnTo>
                      <a:pt x="156" y="210"/>
                    </a:lnTo>
                    <a:lnTo>
                      <a:pt x="154" y="224"/>
                    </a:lnTo>
                    <a:lnTo>
                      <a:pt x="146" y="220"/>
                    </a:lnTo>
                    <a:lnTo>
                      <a:pt x="136" y="216"/>
                    </a:lnTo>
                    <a:lnTo>
                      <a:pt x="126" y="212"/>
                    </a:lnTo>
                    <a:lnTo>
                      <a:pt x="118" y="208"/>
                    </a:lnTo>
                    <a:lnTo>
                      <a:pt x="118" y="198"/>
                    </a:lnTo>
                    <a:lnTo>
                      <a:pt x="122" y="198"/>
                    </a:lnTo>
                    <a:lnTo>
                      <a:pt x="126" y="196"/>
                    </a:lnTo>
                    <a:lnTo>
                      <a:pt x="126" y="188"/>
                    </a:lnTo>
                    <a:lnTo>
                      <a:pt x="128" y="178"/>
                    </a:lnTo>
                    <a:lnTo>
                      <a:pt x="132" y="168"/>
                    </a:lnTo>
                    <a:lnTo>
                      <a:pt x="134" y="158"/>
                    </a:lnTo>
                    <a:lnTo>
                      <a:pt x="132" y="150"/>
                    </a:lnTo>
                    <a:lnTo>
                      <a:pt x="124" y="148"/>
                    </a:lnTo>
                    <a:lnTo>
                      <a:pt x="118" y="152"/>
                    </a:lnTo>
                    <a:lnTo>
                      <a:pt x="108" y="162"/>
                    </a:lnTo>
                    <a:lnTo>
                      <a:pt x="100" y="176"/>
                    </a:lnTo>
                    <a:lnTo>
                      <a:pt x="92" y="188"/>
                    </a:lnTo>
                    <a:lnTo>
                      <a:pt x="88" y="196"/>
                    </a:lnTo>
                    <a:lnTo>
                      <a:pt x="88" y="208"/>
                    </a:lnTo>
                    <a:lnTo>
                      <a:pt x="92" y="218"/>
                    </a:lnTo>
                    <a:lnTo>
                      <a:pt x="98" y="226"/>
                    </a:lnTo>
                    <a:lnTo>
                      <a:pt x="100" y="238"/>
                    </a:lnTo>
                    <a:lnTo>
                      <a:pt x="100" y="244"/>
                    </a:lnTo>
                    <a:lnTo>
                      <a:pt x="100" y="250"/>
                    </a:lnTo>
                    <a:lnTo>
                      <a:pt x="98" y="252"/>
                    </a:lnTo>
                    <a:lnTo>
                      <a:pt x="96" y="256"/>
                    </a:lnTo>
                    <a:lnTo>
                      <a:pt x="92" y="260"/>
                    </a:lnTo>
                    <a:lnTo>
                      <a:pt x="86" y="266"/>
                    </a:lnTo>
                    <a:lnTo>
                      <a:pt x="78" y="276"/>
                    </a:lnTo>
                    <a:lnTo>
                      <a:pt x="76" y="282"/>
                    </a:lnTo>
                    <a:lnTo>
                      <a:pt x="78" y="288"/>
                    </a:lnTo>
                    <a:lnTo>
                      <a:pt x="82" y="296"/>
                    </a:lnTo>
                    <a:lnTo>
                      <a:pt x="86" y="308"/>
                    </a:lnTo>
                    <a:lnTo>
                      <a:pt x="86" y="320"/>
                    </a:lnTo>
                    <a:lnTo>
                      <a:pt x="82" y="330"/>
                    </a:lnTo>
                    <a:lnTo>
                      <a:pt x="74" y="336"/>
                    </a:lnTo>
                    <a:lnTo>
                      <a:pt x="60" y="344"/>
                    </a:lnTo>
                    <a:lnTo>
                      <a:pt x="44" y="330"/>
                    </a:lnTo>
                    <a:lnTo>
                      <a:pt x="26" y="314"/>
                    </a:lnTo>
                    <a:lnTo>
                      <a:pt x="10" y="296"/>
                    </a:lnTo>
                    <a:lnTo>
                      <a:pt x="0" y="278"/>
                    </a:lnTo>
                    <a:lnTo>
                      <a:pt x="18" y="272"/>
                    </a:lnTo>
                    <a:lnTo>
                      <a:pt x="32" y="260"/>
                    </a:lnTo>
                    <a:lnTo>
                      <a:pt x="44" y="248"/>
                    </a:lnTo>
                    <a:lnTo>
                      <a:pt x="56" y="234"/>
                    </a:lnTo>
                    <a:lnTo>
                      <a:pt x="74" y="226"/>
                    </a:lnTo>
                    <a:lnTo>
                      <a:pt x="72" y="204"/>
                    </a:lnTo>
                    <a:lnTo>
                      <a:pt x="82" y="184"/>
                    </a:lnTo>
                    <a:lnTo>
                      <a:pt x="94" y="164"/>
                    </a:lnTo>
                    <a:lnTo>
                      <a:pt x="106" y="144"/>
                    </a:lnTo>
                    <a:lnTo>
                      <a:pt x="120" y="110"/>
                    </a:lnTo>
                    <a:lnTo>
                      <a:pt x="128" y="72"/>
                    </a:lnTo>
                    <a:lnTo>
                      <a:pt x="130" y="60"/>
                    </a:lnTo>
                    <a:lnTo>
                      <a:pt x="132" y="46"/>
                    </a:lnTo>
                    <a:lnTo>
                      <a:pt x="132" y="32"/>
                    </a:lnTo>
                    <a:lnTo>
                      <a:pt x="130" y="18"/>
                    </a:lnTo>
                    <a:lnTo>
                      <a:pt x="126" y="8"/>
                    </a:lnTo>
                    <a:lnTo>
                      <a:pt x="120" y="2"/>
                    </a:lnTo>
                    <a:lnTo>
                      <a:pt x="108" y="0"/>
                    </a:lnTo>
                    <a:lnTo>
                      <a:pt x="92" y="8"/>
                    </a:lnTo>
                  </a:path>
                </a:pathLst>
              </a:custGeom>
              <a:solidFill>
                <a:srgbClr val="EAEAEA">
                  <a:alpha val="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60" name="Freeform 32">
                <a:extLst>
                  <a:ext uri="{FF2B5EF4-FFF2-40B4-BE49-F238E27FC236}">
                    <a16:creationId xmlns:a16="http://schemas.microsoft.com/office/drawing/2014/main" id="{C64C8517-4E00-E91B-32A2-0C79F3F1FEE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702" y="1270"/>
                <a:ext cx="268" cy="184"/>
              </a:xfrm>
              <a:custGeom>
                <a:avLst/>
                <a:gdLst>
                  <a:gd name="T0" fmla="*/ 6 w 268"/>
                  <a:gd name="T1" fmla="*/ 2 h 184"/>
                  <a:gd name="T2" fmla="*/ 22 w 268"/>
                  <a:gd name="T3" fmla="*/ 4 h 184"/>
                  <a:gd name="T4" fmla="*/ 40 w 268"/>
                  <a:gd name="T5" fmla="*/ 24 h 184"/>
                  <a:gd name="T6" fmla="*/ 54 w 268"/>
                  <a:gd name="T7" fmla="*/ 44 h 184"/>
                  <a:gd name="T8" fmla="*/ 74 w 268"/>
                  <a:gd name="T9" fmla="*/ 62 h 184"/>
                  <a:gd name="T10" fmla="*/ 102 w 268"/>
                  <a:gd name="T11" fmla="*/ 84 h 184"/>
                  <a:gd name="T12" fmla="*/ 108 w 268"/>
                  <a:gd name="T13" fmla="*/ 104 h 184"/>
                  <a:gd name="T14" fmla="*/ 106 w 268"/>
                  <a:gd name="T15" fmla="*/ 120 h 184"/>
                  <a:gd name="T16" fmla="*/ 102 w 268"/>
                  <a:gd name="T17" fmla="*/ 124 h 184"/>
                  <a:gd name="T18" fmla="*/ 100 w 268"/>
                  <a:gd name="T19" fmla="*/ 130 h 184"/>
                  <a:gd name="T20" fmla="*/ 102 w 268"/>
                  <a:gd name="T21" fmla="*/ 134 h 184"/>
                  <a:gd name="T22" fmla="*/ 114 w 268"/>
                  <a:gd name="T23" fmla="*/ 140 h 184"/>
                  <a:gd name="T24" fmla="*/ 144 w 268"/>
                  <a:gd name="T25" fmla="*/ 140 h 184"/>
                  <a:gd name="T26" fmla="*/ 164 w 268"/>
                  <a:gd name="T27" fmla="*/ 148 h 184"/>
                  <a:gd name="T28" fmla="*/ 176 w 268"/>
                  <a:gd name="T29" fmla="*/ 156 h 184"/>
                  <a:gd name="T30" fmla="*/ 190 w 268"/>
                  <a:gd name="T31" fmla="*/ 164 h 184"/>
                  <a:gd name="T32" fmla="*/ 218 w 268"/>
                  <a:gd name="T33" fmla="*/ 164 h 184"/>
                  <a:gd name="T34" fmla="*/ 240 w 268"/>
                  <a:gd name="T35" fmla="*/ 162 h 184"/>
                  <a:gd name="T36" fmla="*/ 260 w 268"/>
                  <a:gd name="T37" fmla="*/ 164 h 184"/>
                  <a:gd name="T38" fmla="*/ 268 w 268"/>
                  <a:gd name="T39" fmla="*/ 176 h 184"/>
                  <a:gd name="T40" fmla="*/ 250 w 268"/>
                  <a:gd name="T41" fmla="*/ 184 h 184"/>
                  <a:gd name="T42" fmla="*/ 222 w 268"/>
                  <a:gd name="T43" fmla="*/ 184 h 184"/>
                  <a:gd name="T44" fmla="*/ 198 w 268"/>
                  <a:gd name="T45" fmla="*/ 182 h 184"/>
                  <a:gd name="T46" fmla="*/ 176 w 268"/>
                  <a:gd name="T47" fmla="*/ 174 h 184"/>
                  <a:gd name="T48" fmla="*/ 148 w 268"/>
                  <a:gd name="T49" fmla="*/ 162 h 184"/>
                  <a:gd name="T50" fmla="*/ 114 w 268"/>
                  <a:gd name="T51" fmla="*/ 158 h 184"/>
                  <a:gd name="T52" fmla="*/ 86 w 268"/>
                  <a:gd name="T53" fmla="*/ 146 h 184"/>
                  <a:gd name="T54" fmla="*/ 84 w 268"/>
                  <a:gd name="T55" fmla="*/ 136 h 184"/>
                  <a:gd name="T56" fmla="*/ 82 w 268"/>
                  <a:gd name="T57" fmla="*/ 128 h 184"/>
                  <a:gd name="T58" fmla="*/ 78 w 268"/>
                  <a:gd name="T59" fmla="*/ 120 h 184"/>
                  <a:gd name="T60" fmla="*/ 70 w 268"/>
                  <a:gd name="T61" fmla="*/ 116 h 184"/>
                  <a:gd name="T62" fmla="*/ 56 w 268"/>
                  <a:gd name="T63" fmla="*/ 96 h 184"/>
                  <a:gd name="T64" fmla="*/ 38 w 268"/>
                  <a:gd name="T65" fmla="*/ 66 h 184"/>
                  <a:gd name="T66" fmla="*/ 18 w 268"/>
                  <a:gd name="T67" fmla="*/ 40 h 184"/>
                  <a:gd name="T68" fmla="*/ 4 w 268"/>
                  <a:gd name="T69" fmla="*/ 16 h 184"/>
                  <a:gd name="T70" fmla="*/ 12 w 268"/>
                  <a:gd name="T71" fmla="*/ 8 h 184"/>
                  <a:gd name="T72" fmla="*/ 16 w 268"/>
                  <a:gd name="T73" fmla="*/ 6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68" h="184">
                    <a:moveTo>
                      <a:pt x="0" y="12"/>
                    </a:moveTo>
                    <a:lnTo>
                      <a:pt x="6" y="2"/>
                    </a:lnTo>
                    <a:lnTo>
                      <a:pt x="14" y="0"/>
                    </a:lnTo>
                    <a:lnTo>
                      <a:pt x="22" y="4"/>
                    </a:lnTo>
                    <a:lnTo>
                      <a:pt x="30" y="12"/>
                    </a:lnTo>
                    <a:lnTo>
                      <a:pt x="40" y="24"/>
                    </a:lnTo>
                    <a:lnTo>
                      <a:pt x="46" y="36"/>
                    </a:lnTo>
                    <a:lnTo>
                      <a:pt x="54" y="44"/>
                    </a:lnTo>
                    <a:lnTo>
                      <a:pt x="58" y="50"/>
                    </a:lnTo>
                    <a:lnTo>
                      <a:pt x="74" y="62"/>
                    </a:lnTo>
                    <a:lnTo>
                      <a:pt x="92" y="74"/>
                    </a:lnTo>
                    <a:lnTo>
                      <a:pt x="102" y="84"/>
                    </a:lnTo>
                    <a:lnTo>
                      <a:pt x="106" y="94"/>
                    </a:lnTo>
                    <a:lnTo>
                      <a:pt x="108" y="104"/>
                    </a:lnTo>
                    <a:lnTo>
                      <a:pt x="108" y="116"/>
                    </a:lnTo>
                    <a:lnTo>
                      <a:pt x="106" y="120"/>
                    </a:lnTo>
                    <a:lnTo>
                      <a:pt x="104" y="122"/>
                    </a:lnTo>
                    <a:lnTo>
                      <a:pt x="102" y="124"/>
                    </a:lnTo>
                    <a:lnTo>
                      <a:pt x="102" y="128"/>
                    </a:lnTo>
                    <a:lnTo>
                      <a:pt x="100" y="130"/>
                    </a:lnTo>
                    <a:lnTo>
                      <a:pt x="100" y="132"/>
                    </a:lnTo>
                    <a:lnTo>
                      <a:pt x="102" y="134"/>
                    </a:lnTo>
                    <a:lnTo>
                      <a:pt x="106" y="138"/>
                    </a:lnTo>
                    <a:lnTo>
                      <a:pt x="114" y="140"/>
                    </a:lnTo>
                    <a:lnTo>
                      <a:pt x="128" y="140"/>
                    </a:lnTo>
                    <a:lnTo>
                      <a:pt x="144" y="140"/>
                    </a:lnTo>
                    <a:lnTo>
                      <a:pt x="158" y="144"/>
                    </a:lnTo>
                    <a:lnTo>
                      <a:pt x="164" y="148"/>
                    </a:lnTo>
                    <a:lnTo>
                      <a:pt x="170" y="152"/>
                    </a:lnTo>
                    <a:lnTo>
                      <a:pt x="176" y="156"/>
                    </a:lnTo>
                    <a:lnTo>
                      <a:pt x="182" y="160"/>
                    </a:lnTo>
                    <a:lnTo>
                      <a:pt x="190" y="164"/>
                    </a:lnTo>
                    <a:lnTo>
                      <a:pt x="204" y="166"/>
                    </a:lnTo>
                    <a:lnTo>
                      <a:pt x="218" y="164"/>
                    </a:lnTo>
                    <a:lnTo>
                      <a:pt x="232" y="162"/>
                    </a:lnTo>
                    <a:lnTo>
                      <a:pt x="240" y="162"/>
                    </a:lnTo>
                    <a:lnTo>
                      <a:pt x="250" y="162"/>
                    </a:lnTo>
                    <a:lnTo>
                      <a:pt x="260" y="164"/>
                    </a:lnTo>
                    <a:lnTo>
                      <a:pt x="268" y="168"/>
                    </a:lnTo>
                    <a:lnTo>
                      <a:pt x="268" y="176"/>
                    </a:lnTo>
                    <a:lnTo>
                      <a:pt x="262" y="180"/>
                    </a:lnTo>
                    <a:lnTo>
                      <a:pt x="250" y="184"/>
                    </a:lnTo>
                    <a:lnTo>
                      <a:pt x="236" y="184"/>
                    </a:lnTo>
                    <a:lnTo>
                      <a:pt x="222" y="184"/>
                    </a:lnTo>
                    <a:lnTo>
                      <a:pt x="212" y="184"/>
                    </a:lnTo>
                    <a:lnTo>
                      <a:pt x="198" y="182"/>
                    </a:lnTo>
                    <a:lnTo>
                      <a:pt x="186" y="180"/>
                    </a:lnTo>
                    <a:lnTo>
                      <a:pt x="176" y="174"/>
                    </a:lnTo>
                    <a:lnTo>
                      <a:pt x="162" y="166"/>
                    </a:lnTo>
                    <a:lnTo>
                      <a:pt x="148" y="162"/>
                    </a:lnTo>
                    <a:lnTo>
                      <a:pt x="132" y="160"/>
                    </a:lnTo>
                    <a:lnTo>
                      <a:pt x="114" y="158"/>
                    </a:lnTo>
                    <a:lnTo>
                      <a:pt x="98" y="154"/>
                    </a:lnTo>
                    <a:lnTo>
                      <a:pt x="86" y="146"/>
                    </a:lnTo>
                    <a:lnTo>
                      <a:pt x="84" y="142"/>
                    </a:lnTo>
                    <a:lnTo>
                      <a:pt x="84" y="136"/>
                    </a:lnTo>
                    <a:lnTo>
                      <a:pt x="82" y="132"/>
                    </a:lnTo>
                    <a:lnTo>
                      <a:pt x="82" y="128"/>
                    </a:lnTo>
                    <a:lnTo>
                      <a:pt x="80" y="124"/>
                    </a:lnTo>
                    <a:lnTo>
                      <a:pt x="78" y="120"/>
                    </a:lnTo>
                    <a:lnTo>
                      <a:pt x="74" y="118"/>
                    </a:lnTo>
                    <a:lnTo>
                      <a:pt x="70" y="116"/>
                    </a:lnTo>
                    <a:lnTo>
                      <a:pt x="66" y="114"/>
                    </a:lnTo>
                    <a:lnTo>
                      <a:pt x="56" y="96"/>
                    </a:lnTo>
                    <a:lnTo>
                      <a:pt x="46" y="76"/>
                    </a:lnTo>
                    <a:lnTo>
                      <a:pt x="38" y="66"/>
                    </a:lnTo>
                    <a:lnTo>
                      <a:pt x="28" y="54"/>
                    </a:lnTo>
                    <a:lnTo>
                      <a:pt x="18" y="40"/>
                    </a:lnTo>
                    <a:lnTo>
                      <a:pt x="8" y="28"/>
                    </a:lnTo>
                    <a:lnTo>
                      <a:pt x="4" y="16"/>
                    </a:lnTo>
                    <a:lnTo>
                      <a:pt x="10" y="10"/>
                    </a:lnTo>
                    <a:lnTo>
                      <a:pt x="12" y="8"/>
                    </a:lnTo>
                    <a:lnTo>
                      <a:pt x="14" y="6"/>
                    </a:lnTo>
                    <a:lnTo>
                      <a:pt x="16" y="6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61" name="Freeform 33">
                <a:extLst>
                  <a:ext uri="{FF2B5EF4-FFF2-40B4-BE49-F238E27FC236}">
                    <a16:creationId xmlns:a16="http://schemas.microsoft.com/office/drawing/2014/main" id="{602C2EF4-F699-4B93-3E74-927E0EEBB66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702" y="1270"/>
                <a:ext cx="268" cy="184"/>
              </a:xfrm>
              <a:custGeom>
                <a:avLst/>
                <a:gdLst>
                  <a:gd name="T0" fmla="*/ 6 w 268"/>
                  <a:gd name="T1" fmla="*/ 2 h 184"/>
                  <a:gd name="T2" fmla="*/ 22 w 268"/>
                  <a:gd name="T3" fmla="*/ 4 h 184"/>
                  <a:gd name="T4" fmla="*/ 40 w 268"/>
                  <a:gd name="T5" fmla="*/ 24 h 184"/>
                  <a:gd name="T6" fmla="*/ 54 w 268"/>
                  <a:gd name="T7" fmla="*/ 44 h 184"/>
                  <a:gd name="T8" fmla="*/ 74 w 268"/>
                  <a:gd name="T9" fmla="*/ 62 h 184"/>
                  <a:gd name="T10" fmla="*/ 102 w 268"/>
                  <a:gd name="T11" fmla="*/ 84 h 184"/>
                  <a:gd name="T12" fmla="*/ 108 w 268"/>
                  <a:gd name="T13" fmla="*/ 104 h 184"/>
                  <a:gd name="T14" fmla="*/ 106 w 268"/>
                  <a:gd name="T15" fmla="*/ 120 h 184"/>
                  <a:gd name="T16" fmla="*/ 102 w 268"/>
                  <a:gd name="T17" fmla="*/ 124 h 184"/>
                  <a:gd name="T18" fmla="*/ 100 w 268"/>
                  <a:gd name="T19" fmla="*/ 130 h 184"/>
                  <a:gd name="T20" fmla="*/ 102 w 268"/>
                  <a:gd name="T21" fmla="*/ 134 h 184"/>
                  <a:gd name="T22" fmla="*/ 114 w 268"/>
                  <a:gd name="T23" fmla="*/ 140 h 184"/>
                  <a:gd name="T24" fmla="*/ 144 w 268"/>
                  <a:gd name="T25" fmla="*/ 140 h 184"/>
                  <a:gd name="T26" fmla="*/ 164 w 268"/>
                  <a:gd name="T27" fmla="*/ 148 h 184"/>
                  <a:gd name="T28" fmla="*/ 176 w 268"/>
                  <a:gd name="T29" fmla="*/ 156 h 184"/>
                  <a:gd name="T30" fmla="*/ 190 w 268"/>
                  <a:gd name="T31" fmla="*/ 164 h 184"/>
                  <a:gd name="T32" fmla="*/ 218 w 268"/>
                  <a:gd name="T33" fmla="*/ 164 h 184"/>
                  <a:gd name="T34" fmla="*/ 240 w 268"/>
                  <a:gd name="T35" fmla="*/ 162 h 184"/>
                  <a:gd name="T36" fmla="*/ 260 w 268"/>
                  <a:gd name="T37" fmla="*/ 164 h 184"/>
                  <a:gd name="T38" fmla="*/ 268 w 268"/>
                  <a:gd name="T39" fmla="*/ 176 h 184"/>
                  <a:gd name="T40" fmla="*/ 250 w 268"/>
                  <a:gd name="T41" fmla="*/ 184 h 184"/>
                  <a:gd name="T42" fmla="*/ 222 w 268"/>
                  <a:gd name="T43" fmla="*/ 184 h 184"/>
                  <a:gd name="T44" fmla="*/ 198 w 268"/>
                  <a:gd name="T45" fmla="*/ 182 h 184"/>
                  <a:gd name="T46" fmla="*/ 176 w 268"/>
                  <a:gd name="T47" fmla="*/ 174 h 184"/>
                  <a:gd name="T48" fmla="*/ 148 w 268"/>
                  <a:gd name="T49" fmla="*/ 162 h 184"/>
                  <a:gd name="T50" fmla="*/ 114 w 268"/>
                  <a:gd name="T51" fmla="*/ 158 h 184"/>
                  <a:gd name="T52" fmla="*/ 86 w 268"/>
                  <a:gd name="T53" fmla="*/ 146 h 184"/>
                  <a:gd name="T54" fmla="*/ 84 w 268"/>
                  <a:gd name="T55" fmla="*/ 136 h 184"/>
                  <a:gd name="T56" fmla="*/ 82 w 268"/>
                  <a:gd name="T57" fmla="*/ 128 h 184"/>
                  <a:gd name="T58" fmla="*/ 78 w 268"/>
                  <a:gd name="T59" fmla="*/ 120 h 184"/>
                  <a:gd name="T60" fmla="*/ 70 w 268"/>
                  <a:gd name="T61" fmla="*/ 116 h 184"/>
                  <a:gd name="T62" fmla="*/ 56 w 268"/>
                  <a:gd name="T63" fmla="*/ 96 h 184"/>
                  <a:gd name="T64" fmla="*/ 38 w 268"/>
                  <a:gd name="T65" fmla="*/ 66 h 184"/>
                  <a:gd name="T66" fmla="*/ 18 w 268"/>
                  <a:gd name="T67" fmla="*/ 40 h 184"/>
                  <a:gd name="T68" fmla="*/ 4 w 268"/>
                  <a:gd name="T69" fmla="*/ 16 h 184"/>
                  <a:gd name="T70" fmla="*/ 12 w 268"/>
                  <a:gd name="T71" fmla="*/ 8 h 184"/>
                  <a:gd name="T72" fmla="*/ 16 w 268"/>
                  <a:gd name="T73" fmla="*/ 6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68" h="184">
                    <a:moveTo>
                      <a:pt x="0" y="12"/>
                    </a:moveTo>
                    <a:lnTo>
                      <a:pt x="6" y="2"/>
                    </a:lnTo>
                    <a:lnTo>
                      <a:pt x="14" y="0"/>
                    </a:lnTo>
                    <a:lnTo>
                      <a:pt x="22" y="4"/>
                    </a:lnTo>
                    <a:lnTo>
                      <a:pt x="30" y="12"/>
                    </a:lnTo>
                    <a:lnTo>
                      <a:pt x="40" y="24"/>
                    </a:lnTo>
                    <a:lnTo>
                      <a:pt x="46" y="36"/>
                    </a:lnTo>
                    <a:lnTo>
                      <a:pt x="54" y="44"/>
                    </a:lnTo>
                    <a:lnTo>
                      <a:pt x="58" y="50"/>
                    </a:lnTo>
                    <a:lnTo>
                      <a:pt x="74" y="62"/>
                    </a:lnTo>
                    <a:lnTo>
                      <a:pt x="92" y="74"/>
                    </a:lnTo>
                    <a:lnTo>
                      <a:pt x="102" y="84"/>
                    </a:lnTo>
                    <a:lnTo>
                      <a:pt x="106" y="94"/>
                    </a:lnTo>
                    <a:lnTo>
                      <a:pt x="108" y="104"/>
                    </a:lnTo>
                    <a:lnTo>
                      <a:pt x="108" y="116"/>
                    </a:lnTo>
                    <a:lnTo>
                      <a:pt x="106" y="120"/>
                    </a:lnTo>
                    <a:lnTo>
                      <a:pt x="104" y="122"/>
                    </a:lnTo>
                    <a:lnTo>
                      <a:pt x="102" y="124"/>
                    </a:lnTo>
                    <a:lnTo>
                      <a:pt x="102" y="128"/>
                    </a:lnTo>
                    <a:lnTo>
                      <a:pt x="100" y="130"/>
                    </a:lnTo>
                    <a:lnTo>
                      <a:pt x="100" y="132"/>
                    </a:lnTo>
                    <a:lnTo>
                      <a:pt x="102" y="134"/>
                    </a:lnTo>
                    <a:lnTo>
                      <a:pt x="106" y="138"/>
                    </a:lnTo>
                    <a:lnTo>
                      <a:pt x="114" y="140"/>
                    </a:lnTo>
                    <a:lnTo>
                      <a:pt x="128" y="140"/>
                    </a:lnTo>
                    <a:lnTo>
                      <a:pt x="144" y="140"/>
                    </a:lnTo>
                    <a:lnTo>
                      <a:pt x="158" y="144"/>
                    </a:lnTo>
                    <a:lnTo>
                      <a:pt x="164" y="148"/>
                    </a:lnTo>
                    <a:lnTo>
                      <a:pt x="170" y="152"/>
                    </a:lnTo>
                    <a:lnTo>
                      <a:pt x="176" y="156"/>
                    </a:lnTo>
                    <a:lnTo>
                      <a:pt x="182" y="160"/>
                    </a:lnTo>
                    <a:lnTo>
                      <a:pt x="190" y="164"/>
                    </a:lnTo>
                    <a:lnTo>
                      <a:pt x="204" y="166"/>
                    </a:lnTo>
                    <a:lnTo>
                      <a:pt x="218" y="164"/>
                    </a:lnTo>
                    <a:lnTo>
                      <a:pt x="232" y="162"/>
                    </a:lnTo>
                    <a:lnTo>
                      <a:pt x="240" y="162"/>
                    </a:lnTo>
                    <a:lnTo>
                      <a:pt x="250" y="162"/>
                    </a:lnTo>
                    <a:lnTo>
                      <a:pt x="260" y="164"/>
                    </a:lnTo>
                    <a:lnTo>
                      <a:pt x="268" y="168"/>
                    </a:lnTo>
                    <a:lnTo>
                      <a:pt x="268" y="176"/>
                    </a:lnTo>
                    <a:lnTo>
                      <a:pt x="262" y="180"/>
                    </a:lnTo>
                    <a:lnTo>
                      <a:pt x="250" y="184"/>
                    </a:lnTo>
                    <a:lnTo>
                      <a:pt x="236" y="184"/>
                    </a:lnTo>
                    <a:lnTo>
                      <a:pt x="222" y="184"/>
                    </a:lnTo>
                    <a:lnTo>
                      <a:pt x="212" y="184"/>
                    </a:lnTo>
                    <a:lnTo>
                      <a:pt x="198" y="182"/>
                    </a:lnTo>
                    <a:lnTo>
                      <a:pt x="186" y="180"/>
                    </a:lnTo>
                    <a:lnTo>
                      <a:pt x="176" y="174"/>
                    </a:lnTo>
                    <a:lnTo>
                      <a:pt x="162" y="166"/>
                    </a:lnTo>
                    <a:lnTo>
                      <a:pt x="148" y="162"/>
                    </a:lnTo>
                    <a:lnTo>
                      <a:pt x="132" y="160"/>
                    </a:lnTo>
                    <a:lnTo>
                      <a:pt x="114" y="158"/>
                    </a:lnTo>
                    <a:lnTo>
                      <a:pt x="98" y="154"/>
                    </a:lnTo>
                    <a:lnTo>
                      <a:pt x="86" y="146"/>
                    </a:lnTo>
                    <a:lnTo>
                      <a:pt x="84" y="142"/>
                    </a:lnTo>
                    <a:lnTo>
                      <a:pt x="84" y="136"/>
                    </a:lnTo>
                    <a:lnTo>
                      <a:pt x="82" y="132"/>
                    </a:lnTo>
                    <a:lnTo>
                      <a:pt x="82" y="128"/>
                    </a:lnTo>
                    <a:lnTo>
                      <a:pt x="80" y="124"/>
                    </a:lnTo>
                    <a:lnTo>
                      <a:pt x="78" y="120"/>
                    </a:lnTo>
                    <a:lnTo>
                      <a:pt x="74" y="118"/>
                    </a:lnTo>
                    <a:lnTo>
                      <a:pt x="70" y="116"/>
                    </a:lnTo>
                    <a:lnTo>
                      <a:pt x="66" y="114"/>
                    </a:lnTo>
                    <a:lnTo>
                      <a:pt x="56" y="96"/>
                    </a:lnTo>
                    <a:lnTo>
                      <a:pt x="46" y="76"/>
                    </a:lnTo>
                    <a:lnTo>
                      <a:pt x="38" y="66"/>
                    </a:lnTo>
                    <a:lnTo>
                      <a:pt x="28" y="54"/>
                    </a:lnTo>
                    <a:lnTo>
                      <a:pt x="18" y="40"/>
                    </a:lnTo>
                    <a:lnTo>
                      <a:pt x="8" y="28"/>
                    </a:lnTo>
                    <a:lnTo>
                      <a:pt x="4" y="16"/>
                    </a:lnTo>
                    <a:lnTo>
                      <a:pt x="10" y="10"/>
                    </a:lnTo>
                    <a:lnTo>
                      <a:pt x="12" y="8"/>
                    </a:lnTo>
                    <a:lnTo>
                      <a:pt x="14" y="6"/>
                    </a:lnTo>
                    <a:lnTo>
                      <a:pt x="16" y="6"/>
                    </a:lnTo>
                  </a:path>
                </a:pathLst>
              </a:custGeom>
              <a:solidFill>
                <a:srgbClr val="EAEAEA">
                  <a:alpha val="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62" name="Freeform 34">
                <a:extLst>
                  <a:ext uri="{FF2B5EF4-FFF2-40B4-BE49-F238E27FC236}">
                    <a16:creationId xmlns:a16="http://schemas.microsoft.com/office/drawing/2014/main" id="{5E5EDB6F-8B01-4FCC-102C-3CC1B38D67E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74" y="1312"/>
                <a:ext cx="336" cy="530"/>
              </a:xfrm>
              <a:custGeom>
                <a:avLst/>
                <a:gdLst>
                  <a:gd name="T0" fmla="*/ 268 w 336"/>
                  <a:gd name="T1" fmla="*/ 126 h 530"/>
                  <a:gd name="T2" fmla="*/ 236 w 336"/>
                  <a:gd name="T3" fmla="*/ 164 h 530"/>
                  <a:gd name="T4" fmla="*/ 218 w 336"/>
                  <a:gd name="T5" fmla="*/ 228 h 530"/>
                  <a:gd name="T6" fmla="*/ 184 w 336"/>
                  <a:gd name="T7" fmla="*/ 180 h 530"/>
                  <a:gd name="T8" fmla="*/ 190 w 336"/>
                  <a:gd name="T9" fmla="*/ 166 h 530"/>
                  <a:gd name="T10" fmla="*/ 148 w 336"/>
                  <a:gd name="T11" fmla="*/ 160 h 530"/>
                  <a:gd name="T12" fmla="*/ 134 w 336"/>
                  <a:gd name="T13" fmla="*/ 174 h 530"/>
                  <a:gd name="T14" fmla="*/ 118 w 336"/>
                  <a:gd name="T15" fmla="*/ 186 h 530"/>
                  <a:gd name="T16" fmla="*/ 142 w 336"/>
                  <a:gd name="T17" fmla="*/ 208 h 530"/>
                  <a:gd name="T18" fmla="*/ 110 w 336"/>
                  <a:gd name="T19" fmla="*/ 190 h 530"/>
                  <a:gd name="T20" fmla="*/ 76 w 336"/>
                  <a:gd name="T21" fmla="*/ 210 h 530"/>
                  <a:gd name="T22" fmla="*/ 52 w 336"/>
                  <a:gd name="T23" fmla="*/ 236 h 530"/>
                  <a:gd name="T24" fmla="*/ 28 w 336"/>
                  <a:gd name="T25" fmla="*/ 258 h 530"/>
                  <a:gd name="T26" fmla="*/ 14 w 336"/>
                  <a:gd name="T27" fmla="*/ 296 h 530"/>
                  <a:gd name="T28" fmla="*/ 4 w 336"/>
                  <a:gd name="T29" fmla="*/ 334 h 530"/>
                  <a:gd name="T30" fmla="*/ 10 w 336"/>
                  <a:gd name="T31" fmla="*/ 392 h 530"/>
                  <a:gd name="T32" fmla="*/ 22 w 336"/>
                  <a:gd name="T33" fmla="*/ 414 h 530"/>
                  <a:gd name="T34" fmla="*/ 34 w 336"/>
                  <a:gd name="T35" fmla="*/ 400 h 530"/>
                  <a:gd name="T36" fmla="*/ 72 w 336"/>
                  <a:gd name="T37" fmla="*/ 402 h 530"/>
                  <a:gd name="T38" fmla="*/ 98 w 336"/>
                  <a:gd name="T39" fmla="*/ 384 h 530"/>
                  <a:gd name="T40" fmla="*/ 140 w 336"/>
                  <a:gd name="T41" fmla="*/ 372 h 530"/>
                  <a:gd name="T42" fmla="*/ 182 w 336"/>
                  <a:gd name="T43" fmla="*/ 408 h 530"/>
                  <a:gd name="T44" fmla="*/ 202 w 336"/>
                  <a:gd name="T45" fmla="*/ 402 h 530"/>
                  <a:gd name="T46" fmla="*/ 236 w 336"/>
                  <a:gd name="T47" fmla="*/ 454 h 530"/>
                  <a:gd name="T48" fmla="*/ 272 w 336"/>
                  <a:gd name="T49" fmla="*/ 470 h 530"/>
                  <a:gd name="T50" fmla="*/ 262 w 336"/>
                  <a:gd name="T51" fmla="*/ 502 h 530"/>
                  <a:gd name="T52" fmla="*/ 286 w 336"/>
                  <a:gd name="T53" fmla="*/ 526 h 530"/>
                  <a:gd name="T54" fmla="*/ 286 w 336"/>
                  <a:gd name="T55" fmla="*/ 496 h 530"/>
                  <a:gd name="T56" fmla="*/ 270 w 336"/>
                  <a:gd name="T57" fmla="*/ 486 h 530"/>
                  <a:gd name="T58" fmla="*/ 268 w 336"/>
                  <a:gd name="T59" fmla="*/ 468 h 530"/>
                  <a:gd name="T60" fmla="*/ 280 w 336"/>
                  <a:gd name="T61" fmla="*/ 462 h 530"/>
                  <a:gd name="T62" fmla="*/ 298 w 336"/>
                  <a:gd name="T63" fmla="*/ 450 h 530"/>
                  <a:gd name="T64" fmla="*/ 308 w 336"/>
                  <a:gd name="T65" fmla="*/ 428 h 530"/>
                  <a:gd name="T66" fmla="*/ 306 w 336"/>
                  <a:gd name="T67" fmla="*/ 404 h 530"/>
                  <a:gd name="T68" fmla="*/ 324 w 336"/>
                  <a:gd name="T69" fmla="*/ 384 h 530"/>
                  <a:gd name="T70" fmla="*/ 316 w 336"/>
                  <a:gd name="T71" fmla="*/ 298 h 530"/>
                  <a:gd name="T72" fmla="*/ 278 w 336"/>
                  <a:gd name="T73" fmla="*/ 236 h 530"/>
                  <a:gd name="T74" fmla="*/ 258 w 336"/>
                  <a:gd name="T75" fmla="*/ 168 h 530"/>
                  <a:gd name="T76" fmla="*/ 194 w 336"/>
                  <a:gd name="T77" fmla="*/ 132 h 530"/>
                  <a:gd name="T78" fmla="*/ 198 w 336"/>
                  <a:gd name="T79" fmla="*/ 90 h 530"/>
                  <a:gd name="T80" fmla="*/ 162 w 336"/>
                  <a:gd name="T81" fmla="*/ 64 h 530"/>
                  <a:gd name="T82" fmla="*/ 132 w 336"/>
                  <a:gd name="T83" fmla="*/ 36 h 530"/>
                  <a:gd name="T84" fmla="*/ 116 w 336"/>
                  <a:gd name="T85" fmla="*/ 0 h 530"/>
                  <a:gd name="T86" fmla="*/ 142 w 336"/>
                  <a:gd name="T87" fmla="*/ 18 h 530"/>
                  <a:gd name="T88" fmla="*/ 152 w 336"/>
                  <a:gd name="T89" fmla="*/ 26 h 530"/>
                  <a:gd name="T90" fmla="*/ 162 w 336"/>
                  <a:gd name="T91" fmla="*/ 28 h 530"/>
                  <a:gd name="T92" fmla="*/ 176 w 336"/>
                  <a:gd name="T93" fmla="*/ 36 h 530"/>
                  <a:gd name="T94" fmla="*/ 178 w 336"/>
                  <a:gd name="T95" fmla="*/ 48 h 530"/>
                  <a:gd name="T96" fmla="*/ 184 w 336"/>
                  <a:gd name="T97" fmla="*/ 66 h 530"/>
                  <a:gd name="T98" fmla="*/ 200 w 336"/>
                  <a:gd name="T99" fmla="*/ 70 h 530"/>
                  <a:gd name="T100" fmla="*/ 206 w 336"/>
                  <a:gd name="T101" fmla="*/ 48 h 530"/>
                  <a:gd name="T102" fmla="*/ 228 w 336"/>
                  <a:gd name="T103" fmla="*/ 54 h 530"/>
                  <a:gd name="T104" fmla="*/ 260 w 336"/>
                  <a:gd name="T105" fmla="*/ 80 h 530"/>
                  <a:gd name="T106" fmla="*/ 270 w 336"/>
                  <a:gd name="T107" fmla="*/ 98 h 530"/>
                  <a:gd name="T108" fmla="*/ 290 w 336"/>
                  <a:gd name="T109" fmla="*/ 116 h 530"/>
                  <a:gd name="T110" fmla="*/ 302 w 336"/>
                  <a:gd name="T111" fmla="*/ 152 h 530"/>
                  <a:gd name="T112" fmla="*/ 296 w 336"/>
                  <a:gd name="T113" fmla="*/ 15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36" h="530">
                    <a:moveTo>
                      <a:pt x="300" y="138"/>
                    </a:moveTo>
                    <a:lnTo>
                      <a:pt x="288" y="136"/>
                    </a:lnTo>
                    <a:lnTo>
                      <a:pt x="278" y="132"/>
                    </a:lnTo>
                    <a:lnTo>
                      <a:pt x="268" y="126"/>
                    </a:lnTo>
                    <a:lnTo>
                      <a:pt x="260" y="124"/>
                    </a:lnTo>
                    <a:lnTo>
                      <a:pt x="252" y="128"/>
                    </a:lnTo>
                    <a:lnTo>
                      <a:pt x="244" y="142"/>
                    </a:lnTo>
                    <a:lnTo>
                      <a:pt x="236" y="164"/>
                    </a:lnTo>
                    <a:lnTo>
                      <a:pt x="234" y="188"/>
                    </a:lnTo>
                    <a:lnTo>
                      <a:pt x="234" y="210"/>
                    </a:lnTo>
                    <a:lnTo>
                      <a:pt x="236" y="234"/>
                    </a:lnTo>
                    <a:lnTo>
                      <a:pt x="218" y="228"/>
                    </a:lnTo>
                    <a:lnTo>
                      <a:pt x="202" y="216"/>
                    </a:lnTo>
                    <a:lnTo>
                      <a:pt x="190" y="200"/>
                    </a:lnTo>
                    <a:lnTo>
                      <a:pt x="184" y="182"/>
                    </a:lnTo>
                    <a:lnTo>
                      <a:pt x="184" y="180"/>
                    </a:lnTo>
                    <a:lnTo>
                      <a:pt x="186" y="176"/>
                    </a:lnTo>
                    <a:lnTo>
                      <a:pt x="190" y="172"/>
                    </a:lnTo>
                    <a:lnTo>
                      <a:pt x="190" y="170"/>
                    </a:lnTo>
                    <a:lnTo>
                      <a:pt x="190" y="166"/>
                    </a:lnTo>
                    <a:lnTo>
                      <a:pt x="184" y="158"/>
                    </a:lnTo>
                    <a:lnTo>
                      <a:pt x="172" y="156"/>
                    </a:lnTo>
                    <a:lnTo>
                      <a:pt x="158" y="156"/>
                    </a:lnTo>
                    <a:lnTo>
                      <a:pt x="148" y="160"/>
                    </a:lnTo>
                    <a:lnTo>
                      <a:pt x="142" y="162"/>
                    </a:lnTo>
                    <a:lnTo>
                      <a:pt x="140" y="166"/>
                    </a:lnTo>
                    <a:lnTo>
                      <a:pt x="136" y="170"/>
                    </a:lnTo>
                    <a:lnTo>
                      <a:pt x="134" y="174"/>
                    </a:lnTo>
                    <a:lnTo>
                      <a:pt x="132" y="178"/>
                    </a:lnTo>
                    <a:lnTo>
                      <a:pt x="128" y="182"/>
                    </a:lnTo>
                    <a:lnTo>
                      <a:pt x="124" y="184"/>
                    </a:lnTo>
                    <a:lnTo>
                      <a:pt x="118" y="186"/>
                    </a:lnTo>
                    <a:lnTo>
                      <a:pt x="132" y="190"/>
                    </a:lnTo>
                    <a:lnTo>
                      <a:pt x="144" y="194"/>
                    </a:lnTo>
                    <a:lnTo>
                      <a:pt x="154" y="202"/>
                    </a:lnTo>
                    <a:lnTo>
                      <a:pt x="142" y="208"/>
                    </a:lnTo>
                    <a:lnTo>
                      <a:pt x="132" y="206"/>
                    </a:lnTo>
                    <a:lnTo>
                      <a:pt x="124" y="202"/>
                    </a:lnTo>
                    <a:lnTo>
                      <a:pt x="118" y="196"/>
                    </a:lnTo>
                    <a:lnTo>
                      <a:pt x="110" y="190"/>
                    </a:lnTo>
                    <a:lnTo>
                      <a:pt x="100" y="188"/>
                    </a:lnTo>
                    <a:lnTo>
                      <a:pt x="88" y="192"/>
                    </a:lnTo>
                    <a:lnTo>
                      <a:pt x="82" y="200"/>
                    </a:lnTo>
                    <a:lnTo>
                      <a:pt x="76" y="210"/>
                    </a:lnTo>
                    <a:lnTo>
                      <a:pt x="70" y="220"/>
                    </a:lnTo>
                    <a:lnTo>
                      <a:pt x="60" y="228"/>
                    </a:lnTo>
                    <a:lnTo>
                      <a:pt x="48" y="230"/>
                    </a:lnTo>
                    <a:lnTo>
                      <a:pt x="52" y="236"/>
                    </a:lnTo>
                    <a:lnTo>
                      <a:pt x="54" y="242"/>
                    </a:lnTo>
                    <a:lnTo>
                      <a:pt x="56" y="250"/>
                    </a:lnTo>
                    <a:lnTo>
                      <a:pt x="42" y="254"/>
                    </a:lnTo>
                    <a:lnTo>
                      <a:pt x="28" y="258"/>
                    </a:lnTo>
                    <a:lnTo>
                      <a:pt x="18" y="262"/>
                    </a:lnTo>
                    <a:lnTo>
                      <a:pt x="12" y="270"/>
                    </a:lnTo>
                    <a:lnTo>
                      <a:pt x="10" y="280"/>
                    </a:lnTo>
                    <a:lnTo>
                      <a:pt x="14" y="296"/>
                    </a:lnTo>
                    <a:lnTo>
                      <a:pt x="4" y="300"/>
                    </a:lnTo>
                    <a:lnTo>
                      <a:pt x="0" y="310"/>
                    </a:lnTo>
                    <a:lnTo>
                      <a:pt x="0" y="322"/>
                    </a:lnTo>
                    <a:lnTo>
                      <a:pt x="4" y="334"/>
                    </a:lnTo>
                    <a:lnTo>
                      <a:pt x="6" y="346"/>
                    </a:lnTo>
                    <a:lnTo>
                      <a:pt x="8" y="356"/>
                    </a:lnTo>
                    <a:lnTo>
                      <a:pt x="8" y="372"/>
                    </a:lnTo>
                    <a:lnTo>
                      <a:pt x="10" y="392"/>
                    </a:lnTo>
                    <a:lnTo>
                      <a:pt x="12" y="406"/>
                    </a:lnTo>
                    <a:lnTo>
                      <a:pt x="12" y="414"/>
                    </a:lnTo>
                    <a:lnTo>
                      <a:pt x="18" y="414"/>
                    </a:lnTo>
                    <a:lnTo>
                      <a:pt x="22" y="414"/>
                    </a:lnTo>
                    <a:lnTo>
                      <a:pt x="24" y="410"/>
                    </a:lnTo>
                    <a:lnTo>
                      <a:pt x="28" y="408"/>
                    </a:lnTo>
                    <a:lnTo>
                      <a:pt x="32" y="404"/>
                    </a:lnTo>
                    <a:lnTo>
                      <a:pt x="34" y="400"/>
                    </a:lnTo>
                    <a:lnTo>
                      <a:pt x="38" y="398"/>
                    </a:lnTo>
                    <a:lnTo>
                      <a:pt x="50" y="398"/>
                    </a:lnTo>
                    <a:lnTo>
                      <a:pt x="60" y="400"/>
                    </a:lnTo>
                    <a:lnTo>
                      <a:pt x="72" y="402"/>
                    </a:lnTo>
                    <a:lnTo>
                      <a:pt x="86" y="396"/>
                    </a:lnTo>
                    <a:lnTo>
                      <a:pt x="90" y="392"/>
                    </a:lnTo>
                    <a:lnTo>
                      <a:pt x="94" y="388"/>
                    </a:lnTo>
                    <a:lnTo>
                      <a:pt x="98" y="384"/>
                    </a:lnTo>
                    <a:lnTo>
                      <a:pt x="102" y="378"/>
                    </a:lnTo>
                    <a:lnTo>
                      <a:pt x="108" y="374"/>
                    </a:lnTo>
                    <a:lnTo>
                      <a:pt x="124" y="372"/>
                    </a:lnTo>
                    <a:lnTo>
                      <a:pt x="140" y="372"/>
                    </a:lnTo>
                    <a:lnTo>
                      <a:pt x="156" y="372"/>
                    </a:lnTo>
                    <a:lnTo>
                      <a:pt x="164" y="388"/>
                    </a:lnTo>
                    <a:lnTo>
                      <a:pt x="174" y="396"/>
                    </a:lnTo>
                    <a:lnTo>
                      <a:pt x="182" y="408"/>
                    </a:lnTo>
                    <a:lnTo>
                      <a:pt x="188" y="400"/>
                    </a:lnTo>
                    <a:lnTo>
                      <a:pt x="194" y="392"/>
                    </a:lnTo>
                    <a:lnTo>
                      <a:pt x="200" y="384"/>
                    </a:lnTo>
                    <a:lnTo>
                      <a:pt x="202" y="402"/>
                    </a:lnTo>
                    <a:lnTo>
                      <a:pt x="200" y="418"/>
                    </a:lnTo>
                    <a:lnTo>
                      <a:pt x="210" y="428"/>
                    </a:lnTo>
                    <a:lnTo>
                      <a:pt x="224" y="440"/>
                    </a:lnTo>
                    <a:lnTo>
                      <a:pt x="236" y="454"/>
                    </a:lnTo>
                    <a:lnTo>
                      <a:pt x="248" y="464"/>
                    </a:lnTo>
                    <a:lnTo>
                      <a:pt x="260" y="468"/>
                    </a:lnTo>
                    <a:lnTo>
                      <a:pt x="272" y="462"/>
                    </a:lnTo>
                    <a:lnTo>
                      <a:pt x="272" y="470"/>
                    </a:lnTo>
                    <a:lnTo>
                      <a:pt x="268" y="478"/>
                    </a:lnTo>
                    <a:lnTo>
                      <a:pt x="262" y="486"/>
                    </a:lnTo>
                    <a:lnTo>
                      <a:pt x="258" y="496"/>
                    </a:lnTo>
                    <a:lnTo>
                      <a:pt x="262" y="502"/>
                    </a:lnTo>
                    <a:lnTo>
                      <a:pt x="266" y="512"/>
                    </a:lnTo>
                    <a:lnTo>
                      <a:pt x="274" y="522"/>
                    </a:lnTo>
                    <a:lnTo>
                      <a:pt x="278" y="530"/>
                    </a:lnTo>
                    <a:lnTo>
                      <a:pt x="286" y="526"/>
                    </a:lnTo>
                    <a:lnTo>
                      <a:pt x="290" y="516"/>
                    </a:lnTo>
                    <a:lnTo>
                      <a:pt x="292" y="506"/>
                    </a:lnTo>
                    <a:lnTo>
                      <a:pt x="292" y="496"/>
                    </a:lnTo>
                    <a:lnTo>
                      <a:pt x="286" y="496"/>
                    </a:lnTo>
                    <a:lnTo>
                      <a:pt x="280" y="496"/>
                    </a:lnTo>
                    <a:lnTo>
                      <a:pt x="276" y="494"/>
                    </a:lnTo>
                    <a:lnTo>
                      <a:pt x="272" y="490"/>
                    </a:lnTo>
                    <a:lnTo>
                      <a:pt x="270" y="486"/>
                    </a:lnTo>
                    <a:lnTo>
                      <a:pt x="268" y="480"/>
                    </a:lnTo>
                    <a:lnTo>
                      <a:pt x="266" y="474"/>
                    </a:lnTo>
                    <a:lnTo>
                      <a:pt x="268" y="470"/>
                    </a:lnTo>
                    <a:lnTo>
                      <a:pt x="268" y="468"/>
                    </a:lnTo>
                    <a:lnTo>
                      <a:pt x="270" y="466"/>
                    </a:lnTo>
                    <a:lnTo>
                      <a:pt x="274" y="464"/>
                    </a:lnTo>
                    <a:lnTo>
                      <a:pt x="276" y="464"/>
                    </a:lnTo>
                    <a:lnTo>
                      <a:pt x="280" y="462"/>
                    </a:lnTo>
                    <a:lnTo>
                      <a:pt x="284" y="460"/>
                    </a:lnTo>
                    <a:lnTo>
                      <a:pt x="290" y="456"/>
                    </a:lnTo>
                    <a:lnTo>
                      <a:pt x="294" y="452"/>
                    </a:lnTo>
                    <a:lnTo>
                      <a:pt x="298" y="450"/>
                    </a:lnTo>
                    <a:lnTo>
                      <a:pt x="302" y="446"/>
                    </a:lnTo>
                    <a:lnTo>
                      <a:pt x="306" y="440"/>
                    </a:lnTo>
                    <a:lnTo>
                      <a:pt x="308" y="432"/>
                    </a:lnTo>
                    <a:lnTo>
                      <a:pt x="308" y="428"/>
                    </a:lnTo>
                    <a:lnTo>
                      <a:pt x="308" y="422"/>
                    </a:lnTo>
                    <a:lnTo>
                      <a:pt x="306" y="416"/>
                    </a:lnTo>
                    <a:lnTo>
                      <a:pt x="306" y="410"/>
                    </a:lnTo>
                    <a:lnTo>
                      <a:pt x="306" y="404"/>
                    </a:lnTo>
                    <a:lnTo>
                      <a:pt x="310" y="398"/>
                    </a:lnTo>
                    <a:lnTo>
                      <a:pt x="314" y="394"/>
                    </a:lnTo>
                    <a:lnTo>
                      <a:pt x="320" y="390"/>
                    </a:lnTo>
                    <a:lnTo>
                      <a:pt x="324" y="384"/>
                    </a:lnTo>
                    <a:lnTo>
                      <a:pt x="336" y="362"/>
                    </a:lnTo>
                    <a:lnTo>
                      <a:pt x="336" y="340"/>
                    </a:lnTo>
                    <a:lnTo>
                      <a:pt x="328" y="318"/>
                    </a:lnTo>
                    <a:lnTo>
                      <a:pt x="316" y="298"/>
                    </a:lnTo>
                    <a:lnTo>
                      <a:pt x="300" y="278"/>
                    </a:lnTo>
                    <a:lnTo>
                      <a:pt x="288" y="262"/>
                    </a:lnTo>
                    <a:lnTo>
                      <a:pt x="280" y="250"/>
                    </a:lnTo>
                    <a:lnTo>
                      <a:pt x="278" y="236"/>
                    </a:lnTo>
                    <a:lnTo>
                      <a:pt x="276" y="220"/>
                    </a:lnTo>
                    <a:lnTo>
                      <a:pt x="274" y="200"/>
                    </a:lnTo>
                    <a:lnTo>
                      <a:pt x="268" y="182"/>
                    </a:lnTo>
                    <a:lnTo>
                      <a:pt x="258" y="168"/>
                    </a:lnTo>
                    <a:lnTo>
                      <a:pt x="242" y="156"/>
                    </a:lnTo>
                    <a:lnTo>
                      <a:pt x="226" y="150"/>
                    </a:lnTo>
                    <a:lnTo>
                      <a:pt x="208" y="142"/>
                    </a:lnTo>
                    <a:lnTo>
                      <a:pt x="194" y="132"/>
                    </a:lnTo>
                    <a:lnTo>
                      <a:pt x="188" y="120"/>
                    </a:lnTo>
                    <a:lnTo>
                      <a:pt x="190" y="110"/>
                    </a:lnTo>
                    <a:lnTo>
                      <a:pt x="194" y="100"/>
                    </a:lnTo>
                    <a:lnTo>
                      <a:pt x="198" y="90"/>
                    </a:lnTo>
                    <a:lnTo>
                      <a:pt x="198" y="80"/>
                    </a:lnTo>
                    <a:lnTo>
                      <a:pt x="190" y="76"/>
                    </a:lnTo>
                    <a:lnTo>
                      <a:pt x="178" y="70"/>
                    </a:lnTo>
                    <a:lnTo>
                      <a:pt x="162" y="64"/>
                    </a:lnTo>
                    <a:lnTo>
                      <a:pt x="150" y="56"/>
                    </a:lnTo>
                    <a:lnTo>
                      <a:pt x="144" y="48"/>
                    </a:lnTo>
                    <a:lnTo>
                      <a:pt x="146" y="40"/>
                    </a:lnTo>
                    <a:lnTo>
                      <a:pt x="132" y="36"/>
                    </a:lnTo>
                    <a:lnTo>
                      <a:pt x="120" y="28"/>
                    </a:lnTo>
                    <a:lnTo>
                      <a:pt x="110" y="18"/>
                    </a:lnTo>
                    <a:lnTo>
                      <a:pt x="104" y="4"/>
                    </a:lnTo>
                    <a:lnTo>
                      <a:pt x="116" y="0"/>
                    </a:lnTo>
                    <a:lnTo>
                      <a:pt x="124" y="0"/>
                    </a:lnTo>
                    <a:lnTo>
                      <a:pt x="130" y="4"/>
                    </a:lnTo>
                    <a:lnTo>
                      <a:pt x="136" y="10"/>
                    </a:lnTo>
                    <a:lnTo>
                      <a:pt x="142" y="18"/>
                    </a:lnTo>
                    <a:lnTo>
                      <a:pt x="146" y="22"/>
                    </a:lnTo>
                    <a:lnTo>
                      <a:pt x="148" y="24"/>
                    </a:lnTo>
                    <a:lnTo>
                      <a:pt x="150" y="26"/>
                    </a:lnTo>
                    <a:lnTo>
                      <a:pt x="152" y="26"/>
                    </a:lnTo>
                    <a:lnTo>
                      <a:pt x="154" y="26"/>
                    </a:lnTo>
                    <a:lnTo>
                      <a:pt x="156" y="26"/>
                    </a:lnTo>
                    <a:lnTo>
                      <a:pt x="158" y="28"/>
                    </a:lnTo>
                    <a:lnTo>
                      <a:pt x="162" y="28"/>
                    </a:lnTo>
                    <a:lnTo>
                      <a:pt x="168" y="30"/>
                    </a:lnTo>
                    <a:lnTo>
                      <a:pt x="172" y="32"/>
                    </a:lnTo>
                    <a:lnTo>
                      <a:pt x="174" y="34"/>
                    </a:lnTo>
                    <a:lnTo>
                      <a:pt x="176" y="36"/>
                    </a:lnTo>
                    <a:lnTo>
                      <a:pt x="176" y="38"/>
                    </a:lnTo>
                    <a:lnTo>
                      <a:pt x="176" y="42"/>
                    </a:lnTo>
                    <a:lnTo>
                      <a:pt x="176" y="44"/>
                    </a:lnTo>
                    <a:lnTo>
                      <a:pt x="178" y="48"/>
                    </a:lnTo>
                    <a:lnTo>
                      <a:pt x="180" y="54"/>
                    </a:lnTo>
                    <a:lnTo>
                      <a:pt x="180" y="58"/>
                    </a:lnTo>
                    <a:lnTo>
                      <a:pt x="182" y="62"/>
                    </a:lnTo>
                    <a:lnTo>
                      <a:pt x="184" y="66"/>
                    </a:lnTo>
                    <a:lnTo>
                      <a:pt x="186" y="68"/>
                    </a:lnTo>
                    <a:lnTo>
                      <a:pt x="190" y="70"/>
                    </a:lnTo>
                    <a:lnTo>
                      <a:pt x="194" y="70"/>
                    </a:lnTo>
                    <a:lnTo>
                      <a:pt x="200" y="70"/>
                    </a:lnTo>
                    <a:lnTo>
                      <a:pt x="200" y="62"/>
                    </a:lnTo>
                    <a:lnTo>
                      <a:pt x="200" y="56"/>
                    </a:lnTo>
                    <a:lnTo>
                      <a:pt x="202" y="50"/>
                    </a:lnTo>
                    <a:lnTo>
                      <a:pt x="206" y="48"/>
                    </a:lnTo>
                    <a:lnTo>
                      <a:pt x="208" y="46"/>
                    </a:lnTo>
                    <a:lnTo>
                      <a:pt x="214" y="48"/>
                    </a:lnTo>
                    <a:lnTo>
                      <a:pt x="220" y="50"/>
                    </a:lnTo>
                    <a:lnTo>
                      <a:pt x="228" y="54"/>
                    </a:lnTo>
                    <a:lnTo>
                      <a:pt x="240" y="62"/>
                    </a:lnTo>
                    <a:lnTo>
                      <a:pt x="250" y="68"/>
                    </a:lnTo>
                    <a:lnTo>
                      <a:pt x="256" y="74"/>
                    </a:lnTo>
                    <a:lnTo>
                      <a:pt x="260" y="80"/>
                    </a:lnTo>
                    <a:lnTo>
                      <a:pt x="262" y="86"/>
                    </a:lnTo>
                    <a:lnTo>
                      <a:pt x="264" y="92"/>
                    </a:lnTo>
                    <a:lnTo>
                      <a:pt x="268" y="96"/>
                    </a:lnTo>
                    <a:lnTo>
                      <a:pt x="270" y="98"/>
                    </a:lnTo>
                    <a:lnTo>
                      <a:pt x="274" y="98"/>
                    </a:lnTo>
                    <a:lnTo>
                      <a:pt x="276" y="100"/>
                    </a:lnTo>
                    <a:lnTo>
                      <a:pt x="280" y="100"/>
                    </a:lnTo>
                    <a:lnTo>
                      <a:pt x="290" y="116"/>
                    </a:lnTo>
                    <a:lnTo>
                      <a:pt x="302" y="132"/>
                    </a:lnTo>
                    <a:lnTo>
                      <a:pt x="316" y="146"/>
                    </a:lnTo>
                    <a:lnTo>
                      <a:pt x="310" y="150"/>
                    </a:lnTo>
                    <a:lnTo>
                      <a:pt x="302" y="152"/>
                    </a:lnTo>
                    <a:lnTo>
                      <a:pt x="294" y="152"/>
                    </a:lnTo>
                    <a:lnTo>
                      <a:pt x="294" y="152"/>
                    </a:lnTo>
                    <a:lnTo>
                      <a:pt x="294" y="152"/>
                    </a:lnTo>
                    <a:lnTo>
                      <a:pt x="296" y="150"/>
                    </a:lnTo>
                    <a:lnTo>
                      <a:pt x="298" y="150"/>
                    </a:lnTo>
                    <a:lnTo>
                      <a:pt x="300" y="138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63" name="Freeform 35">
                <a:extLst>
                  <a:ext uri="{FF2B5EF4-FFF2-40B4-BE49-F238E27FC236}">
                    <a16:creationId xmlns:a16="http://schemas.microsoft.com/office/drawing/2014/main" id="{61ECEA6C-3AB2-DAE7-7F17-D7CF55808DB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74" y="1312"/>
                <a:ext cx="336" cy="530"/>
              </a:xfrm>
              <a:custGeom>
                <a:avLst/>
                <a:gdLst>
                  <a:gd name="T0" fmla="*/ 268 w 336"/>
                  <a:gd name="T1" fmla="*/ 126 h 530"/>
                  <a:gd name="T2" fmla="*/ 236 w 336"/>
                  <a:gd name="T3" fmla="*/ 164 h 530"/>
                  <a:gd name="T4" fmla="*/ 218 w 336"/>
                  <a:gd name="T5" fmla="*/ 228 h 530"/>
                  <a:gd name="T6" fmla="*/ 184 w 336"/>
                  <a:gd name="T7" fmla="*/ 180 h 530"/>
                  <a:gd name="T8" fmla="*/ 190 w 336"/>
                  <a:gd name="T9" fmla="*/ 166 h 530"/>
                  <a:gd name="T10" fmla="*/ 148 w 336"/>
                  <a:gd name="T11" fmla="*/ 160 h 530"/>
                  <a:gd name="T12" fmla="*/ 134 w 336"/>
                  <a:gd name="T13" fmla="*/ 174 h 530"/>
                  <a:gd name="T14" fmla="*/ 118 w 336"/>
                  <a:gd name="T15" fmla="*/ 186 h 530"/>
                  <a:gd name="T16" fmla="*/ 142 w 336"/>
                  <a:gd name="T17" fmla="*/ 208 h 530"/>
                  <a:gd name="T18" fmla="*/ 110 w 336"/>
                  <a:gd name="T19" fmla="*/ 190 h 530"/>
                  <a:gd name="T20" fmla="*/ 76 w 336"/>
                  <a:gd name="T21" fmla="*/ 210 h 530"/>
                  <a:gd name="T22" fmla="*/ 52 w 336"/>
                  <a:gd name="T23" fmla="*/ 236 h 530"/>
                  <a:gd name="T24" fmla="*/ 28 w 336"/>
                  <a:gd name="T25" fmla="*/ 258 h 530"/>
                  <a:gd name="T26" fmla="*/ 14 w 336"/>
                  <a:gd name="T27" fmla="*/ 296 h 530"/>
                  <a:gd name="T28" fmla="*/ 4 w 336"/>
                  <a:gd name="T29" fmla="*/ 334 h 530"/>
                  <a:gd name="T30" fmla="*/ 10 w 336"/>
                  <a:gd name="T31" fmla="*/ 392 h 530"/>
                  <a:gd name="T32" fmla="*/ 22 w 336"/>
                  <a:gd name="T33" fmla="*/ 414 h 530"/>
                  <a:gd name="T34" fmla="*/ 34 w 336"/>
                  <a:gd name="T35" fmla="*/ 400 h 530"/>
                  <a:gd name="T36" fmla="*/ 72 w 336"/>
                  <a:gd name="T37" fmla="*/ 402 h 530"/>
                  <a:gd name="T38" fmla="*/ 98 w 336"/>
                  <a:gd name="T39" fmla="*/ 384 h 530"/>
                  <a:gd name="T40" fmla="*/ 140 w 336"/>
                  <a:gd name="T41" fmla="*/ 372 h 530"/>
                  <a:gd name="T42" fmla="*/ 182 w 336"/>
                  <a:gd name="T43" fmla="*/ 408 h 530"/>
                  <a:gd name="T44" fmla="*/ 202 w 336"/>
                  <a:gd name="T45" fmla="*/ 402 h 530"/>
                  <a:gd name="T46" fmla="*/ 236 w 336"/>
                  <a:gd name="T47" fmla="*/ 454 h 530"/>
                  <a:gd name="T48" fmla="*/ 272 w 336"/>
                  <a:gd name="T49" fmla="*/ 470 h 530"/>
                  <a:gd name="T50" fmla="*/ 262 w 336"/>
                  <a:gd name="T51" fmla="*/ 502 h 530"/>
                  <a:gd name="T52" fmla="*/ 286 w 336"/>
                  <a:gd name="T53" fmla="*/ 526 h 530"/>
                  <a:gd name="T54" fmla="*/ 286 w 336"/>
                  <a:gd name="T55" fmla="*/ 496 h 530"/>
                  <a:gd name="T56" fmla="*/ 270 w 336"/>
                  <a:gd name="T57" fmla="*/ 486 h 530"/>
                  <a:gd name="T58" fmla="*/ 268 w 336"/>
                  <a:gd name="T59" fmla="*/ 468 h 530"/>
                  <a:gd name="T60" fmla="*/ 280 w 336"/>
                  <a:gd name="T61" fmla="*/ 462 h 530"/>
                  <a:gd name="T62" fmla="*/ 298 w 336"/>
                  <a:gd name="T63" fmla="*/ 450 h 530"/>
                  <a:gd name="T64" fmla="*/ 308 w 336"/>
                  <a:gd name="T65" fmla="*/ 428 h 530"/>
                  <a:gd name="T66" fmla="*/ 306 w 336"/>
                  <a:gd name="T67" fmla="*/ 404 h 530"/>
                  <a:gd name="T68" fmla="*/ 324 w 336"/>
                  <a:gd name="T69" fmla="*/ 384 h 530"/>
                  <a:gd name="T70" fmla="*/ 316 w 336"/>
                  <a:gd name="T71" fmla="*/ 298 h 530"/>
                  <a:gd name="T72" fmla="*/ 278 w 336"/>
                  <a:gd name="T73" fmla="*/ 236 h 530"/>
                  <a:gd name="T74" fmla="*/ 258 w 336"/>
                  <a:gd name="T75" fmla="*/ 168 h 530"/>
                  <a:gd name="T76" fmla="*/ 194 w 336"/>
                  <a:gd name="T77" fmla="*/ 132 h 530"/>
                  <a:gd name="T78" fmla="*/ 198 w 336"/>
                  <a:gd name="T79" fmla="*/ 90 h 530"/>
                  <a:gd name="T80" fmla="*/ 162 w 336"/>
                  <a:gd name="T81" fmla="*/ 64 h 530"/>
                  <a:gd name="T82" fmla="*/ 132 w 336"/>
                  <a:gd name="T83" fmla="*/ 36 h 530"/>
                  <a:gd name="T84" fmla="*/ 116 w 336"/>
                  <a:gd name="T85" fmla="*/ 0 h 530"/>
                  <a:gd name="T86" fmla="*/ 142 w 336"/>
                  <a:gd name="T87" fmla="*/ 18 h 530"/>
                  <a:gd name="T88" fmla="*/ 152 w 336"/>
                  <a:gd name="T89" fmla="*/ 26 h 530"/>
                  <a:gd name="T90" fmla="*/ 162 w 336"/>
                  <a:gd name="T91" fmla="*/ 28 h 530"/>
                  <a:gd name="T92" fmla="*/ 176 w 336"/>
                  <a:gd name="T93" fmla="*/ 36 h 530"/>
                  <a:gd name="T94" fmla="*/ 178 w 336"/>
                  <a:gd name="T95" fmla="*/ 48 h 530"/>
                  <a:gd name="T96" fmla="*/ 184 w 336"/>
                  <a:gd name="T97" fmla="*/ 66 h 530"/>
                  <a:gd name="T98" fmla="*/ 200 w 336"/>
                  <a:gd name="T99" fmla="*/ 70 h 530"/>
                  <a:gd name="T100" fmla="*/ 206 w 336"/>
                  <a:gd name="T101" fmla="*/ 48 h 530"/>
                  <a:gd name="T102" fmla="*/ 228 w 336"/>
                  <a:gd name="T103" fmla="*/ 54 h 530"/>
                  <a:gd name="T104" fmla="*/ 260 w 336"/>
                  <a:gd name="T105" fmla="*/ 80 h 530"/>
                  <a:gd name="T106" fmla="*/ 270 w 336"/>
                  <a:gd name="T107" fmla="*/ 98 h 530"/>
                  <a:gd name="T108" fmla="*/ 290 w 336"/>
                  <a:gd name="T109" fmla="*/ 116 h 530"/>
                  <a:gd name="T110" fmla="*/ 302 w 336"/>
                  <a:gd name="T111" fmla="*/ 152 h 530"/>
                  <a:gd name="T112" fmla="*/ 296 w 336"/>
                  <a:gd name="T113" fmla="*/ 15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36" h="530">
                    <a:moveTo>
                      <a:pt x="300" y="138"/>
                    </a:moveTo>
                    <a:lnTo>
                      <a:pt x="288" y="136"/>
                    </a:lnTo>
                    <a:lnTo>
                      <a:pt x="278" y="132"/>
                    </a:lnTo>
                    <a:lnTo>
                      <a:pt x="268" y="126"/>
                    </a:lnTo>
                    <a:lnTo>
                      <a:pt x="260" y="124"/>
                    </a:lnTo>
                    <a:lnTo>
                      <a:pt x="252" y="128"/>
                    </a:lnTo>
                    <a:lnTo>
                      <a:pt x="244" y="142"/>
                    </a:lnTo>
                    <a:lnTo>
                      <a:pt x="236" y="164"/>
                    </a:lnTo>
                    <a:lnTo>
                      <a:pt x="234" y="188"/>
                    </a:lnTo>
                    <a:lnTo>
                      <a:pt x="234" y="210"/>
                    </a:lnTo>
                    <a:lnTo>
                      <a:pt x="236" y="234"/>
                    </a:lnTo>
                    <a:lnTo>
                      <a:pt x="218" y="228"/>
                    </a:lnTo>
                    <a:lnTo>
                      <a:pt x="202" y="216"/>
                    </a:lnTo>
                    <a:lnTo>
                      <a:pt x="190" y="200"/>
                    </a:lnTo>
                    <a:lnTo>
                      <a:pt x="184" y="182"/>
                    </a:lnTo>
                    <a:lnTo>
                      <a:pt x="184" y="180"/>
                    </a:lnTo>
                    <a:lnTo>
                      <a:pt x="186" y="176"/>
                    </a:lnTo>
                    <a:lnTo>
                      <a:pt x="190" y="172"/>
                    </a:lnTo>
                    <a:lnTo>
                      <a:pt x="190" y="170"/>
                    </a:lnTo>
                    <a:lnTo>
                      <a:pt x="190" y="166"/>
                    </a:lnTo>
                    <a:lnTo>
                      <a:pt x="184" y="158"/>
                    </a:lnTo>
                    <a:lnTo>
                      <a:pt x="172" y="156"/>
                    </a:lnTo>
                    <a:lnTo>
                      <a:pt x="158" y="156"/>
                    </a:lnTo>
                    <a:lnTo>
                      <a:pt x="148" y="160"/>
                    </a:lnTo>
                    <a:lnTo>
                      <a:pt x="142" y="162"/>
                    </a:lnTo>
                    <a:lnTo>
                      <a:pt x="140" y="166"/>
                    </a:lnTo>
                    <a:lnTo>
                      <a:pt x="136" y="170"/>
                    </a:lnTo>
                    <a:lnTo>
                      <a:pt x="134" y="174"/>
                    </a:lnTo>
                    <a:lnTo>
                      <a:pt x="132" y="178"/>
                    </a:lnTo>
                    <a:lnTo>
                      <a:pt x="128" y="182"/>
                    </a:lnTo>
                    <a:lnTo>
                      <a:pt x="124" y="184"/>
                    </a:lnTo>
                    <a:lnTo>
                      <a:pt x="118" y="186"/>
                    </a:lnTo>
                    <a:lnTo>
                      <a:pt x="132" y="190"/>
                    </a:lnTo>
                    <a:lnTo>
                      <a:pt x="144" y="194"/>
                    </a:lnTo>
                    <a:lnTo>
                      <a:pt x="154" y="202"/>
                    </a:lnTo>
                    <a:lnTo>
                      <a:pt x="142" y="208"/>
                    </a:lnTo>
                    <a:lnTo>
                      <a:pt x="132" y="206"/>
                    </a:lnTo>
                    <a:lnTo>
                      <a:pt x="124" y="202"/>
                    </a:lnTo>
                    <a:lnTo>
                      <a:pt x="118" y="196"/>
                    </a:lnTo>
                    <a:lnTo>
                      <a:pt x="110" y="190"/>
                    </a:lnTo>
                    <a:lnTo>
                      <a:pt x="100" y="188"/>
                    </a:lnTo>
                    <a:lnTo>
                      <a:pt x="88" y="192"/>
                    </a:lnTo>
                    <a:lnTo>
                      <a:pt x="82" y="200"/>
                    </a:lnTo>
                    <a:lnTo>
                      <a:pt x="76" y="210"/>
                    </a:lnTo>
                    <a:lnTo>
                      <a:pt x="70" y="220"/>
                    </a:lnTo>
                    <a:lnTo>
                      <a:pt x="60" y="228"/>
                    </a:lnTo>
                    <a:lnTo>
                      <a:pt x="48" y="230"/>
                    </a:lnTo>
                    <a:lnTo>
                      <a:pt x="52" y="236"/>
                    </a:lnTo>
                    <a:lnTo>
                      <a:pt x="54" y="242"/>
                    </a:lnTo>
                    <a:lnTo>
                      <a:pt x="56" y="250"/>
                    </a:lnTo>
                    <a:lnTo>
                      <a:pt x="42" y="254"/>
                    </a:lnTo>
                    <a:lnTo>
                      <a:pt x="28" y="258"/>
                    </a:lnTo>
                    <a:lnTo>
                      <a:pt x="18" y="262"/>
                    </a:lnTo>
                    <a:lnTo>
                      <a:pt x="12" y="270"/>
                    </a:lnTo>
                    <a:lnTo>
                      <a:pt x="10" y="280"/>
                    </a:lnTo>
                    <a:lnTo>
                      <a:pt x="14" y="296"/>
                    </a:lnTo>
                    <a:lnTo>
                      <a:pt x="4" y="300"/>
                    </a:lnTo>
                    <a:lnTo>
                      <a:pt x="0" y="310"/>
                    </a:lnTo>
                    <a:lnTo>
                      <a:pt x="0" y="322"/>
                    </a:lnTo>
                    <a:lnTo>
                      <a:pt x="4" y="334"/>
                    </a:lnTo>
                    <a:lnTo>
                      <a:pt x="6" y="346"/>
                    </a:lnTo>
                    <a:lnTo>
                      <a:pt x="8" y="356"/>
                    </a:lnTo>
                    <a:lnTo>
                      <a:pt x="8" y="372"/>
                    </a:lnTo>
                    <a:lnTo>
                      <a:pt x="10" y="392"/>
                    </a:lnTo>
                    <a:lnTo>
                      <a:pt x="12" y="406"/>
                    </a:lnTo>
                    <a:lnTo>
                      <a:pt x="12" y="414"/>
                    </a:lnTo>
                    <a:lnTo>
                      <a:pt x="18" y="414"/>
                    </a:lnTo>
                    <a:lnTo>
                      <a:pt x="22" y="414"/>
                    </a:lnTo>
                    <a:lnTo>
                      <a:pt x="24" y="410"/>
                    </a:lnTo>
                    <a:lnTo>
                      <a:pt x="28" y="408"/>
                    </a:lnTo>
                    <a:lnTo>
                      <a:pt x="32" y="404"/>
                    </a:lnTo>
                    <a:lnTo>
                      <a:pt x="34" y="400"/>
                    </a:lnTo>
                    <a:lnTo>
                      <a:pt x="38" y="398"/>
                    </a:lnTo>
                    <a:lnTo>
                      <a:pt x="50" y="398"/>
                    </a:lnTo>
                    <a:lnTo>
                      <a:pt x="60" y="400"/>
                    </a:lnTo>
                    <a:lnTo>
                      <a:pt x="72" y="402"/>
                    </a:lnTo>
                    <a:lnTo>
                      <a:pt x="86" y="396"/>
                    </a:lnTo>
                    <a:lnTo>
                      <a:pt x="90" y="392"/>
                    </a:lnTo>
                    <a:lnTo>
                      <a:pt x="94" y="388"/>
                    </a:lnTo>
                    <a:lnTo>
                      <a:pt x="98" y="384"/>
                    </a:lnTo>
                    <a:lnTo>
                      <a:pt x="102" y="378"/>
                    </a:lnTo>
                    <a:lnTo>
                      <a:pt x="108" y="374"/>
                    </a:lnTo>
                    <a:lnTo>
                      <a:pt x="124" y="372"/>
                    </a:lnTo>
                    <a:lnTo>
                      <a:pt x="140" y="372"/>
                    </a:lnTo>
                    <a:lnTo>
                      <a:pt x="156" y="372"/>
                    </a:lnTo>
                    <a:lnTo>
                      <a:pt x="164" y="388"/>
                    </a:lnTo>
                    <a:lnTo>
                      <a:pt x="174" y="396"/>
                    </a:lnTo>
                    <a:lnTo>
                      <a:pt x="182" y="408"/>
                    </a:lnTo>
                    <a:lnTo>
                      <a:pt x="188" y="400"/>
                    </a:lnTo>
                    <a:lnTo>
                      <a:pt x="194" y="392"/>
                    </a:lnTo>
                    <a:lnTo>
                      <a:pt x="200" y="384"/>
                    </a:lnTo>
                    <a:lnTo>
                      <a:pt x="202" y="402"/>
                    </a:lnTo>
                    <a:lnTo>
                      <a:pt x="200" y="418"/>
                    </a:lnTo>
                    <a:lnTo>
                      <a:pt x="210" y="428"/>
                    </a:lnTo>
                    <a:lnTo>
                      <a:pt x="224" y="440"/>
                    </a:lnTo>
                    <a:lnTo>
                      <a:pt x="236" y="454"/>
                    </a:lnTo>
                    <a:lnTo>
                      <a:pt x="248" y="464"/>
                    </a:lnTo>
                    <a:lnTo>
                      <a:pt x="260" y="468"/>
                    </a:lnTo>
                    <a:lnTo>
                      <a:pt x="272" y="462"/>
                    </a:lnTo>
                    <a:lnTo>
                      <a:pt x="272" y="470"/>
                    </a:lnTo>
                    <a:lnTo>
                      <a:pt x="268" y="478"/>
                    </a:lnTo>
                    <a:lnTo>
                      <a:pt x="262" y="486"/>
                    </a:lnTo>
                    <a:lnTo>
                      <a:pt x="258" y="496"/>
                    </a:lnTo>
                    <a:lnTo>
                      <a:pt x="262" y="502"/>
                    </a:lnTo>
                    <a:lnTo>
                      <a:pt x="266" y="512"/>
                    </a:lnTo>
                    <a:lnTo>
                      <a:pt x="274" y="522"/>
                    </a:lnTo>
                    <a:lnTo>
                      <a:pt x="278" y="530"/>
                    </a:lnTo>
                    <a:lnTo>
                      <a:pt x="286" y="526"/>
                    </a:lnTo>
                    <a:lnTo>
                      <a:pt x="290" y="516"/>
                    </a:lnTo>
                    <a:lnTo>
                      <a:pt x="292" y="506"/>
                    </a:lnTo>
                    <a:lnTo>
                      <a:pt x="292" y="496"/>
                    </a:lnTo>
                    <a:lnTo>
                      <a:pt x="286" y="496"/>
                    </a:lnTo>
                    <a:lnTo>
                      <a:pt x="280" y="496"/>
                    </a:lnTo>
                    <a:lnTo>
                      <a:pt x="276" y="494"/>
                    </a:lnTo>
                    <a:lnTo>
                      <a:pt x="272" y="490"/>
                    </a:lnTo>
                    <a:lnTo>
                      <a:pt x="270" y="486"/>
                    </a:lnTo>
                    <a:lnTo>
                      <a:pt x="268" y="480"/>
                    </a:lnTo>
                    <a:lnTo>
                      <a:pt x="266" y="474"/>
                    </a:lnTo>
                    <a:lnTo>
                      <a:pt x="268" y="470"/>
                    </a:lnTo>
                    <a:lnTo>
                      <a:pt x="268" y="468"/>
                    </a:lnTo>
                    <a:lnTo>
                      <a:pt x="270" y="466"/>
                    </a:lnTo>
                    <a:lnTo>
                      <a:pt x="274" y="464"/>
                    </a:lnTo>
                    <a:lnTo>
                      <a:pt x="276" y="464"/>
                    </a:lnTo>
                    <a:lnTo>
                      <a:pt x="280" y="462"/>
                    </a:lnTo>
                    <a:lnTo>
                      <a:pt x="284" y="460"/>
                    </a:lnTo>
                    <a:lnTo>
                      <a:pt x="290" y="456"/>
                    </a:lnTo>
                    <a:lnTo>
                      <a:pt x="294" y="452"/>
                    </a:lnTo>
                    <a:lnTo>
                      <a:pt x="298" y="450"/>
                    </a:lnTo>
                    <a:lnTo>
                      <a:pt x="302" y="446"/>
                    </a:lnTo>
                    <a:lnTo>
                      <a:pt x="306" y="440"/>
                    </a:lnTo>
                    <a:lnTo>
                      <a:pt x="308" y="432"/>
                    </a:lnTo>
                    <a:lnTo>
                      <a:pt x="308" y="428"/>
                    </a:lnTo>
                    <a:lnTo>
                      <a:pt x="308" y="422"/>
                    </a:lnTo>
                    <a:lnTo>
                      <a:pt x="306" y="416"/>
                    </a:lnTo>
                    <a:lnTo>
                      <a:pt x="306" y="410"/>
                    </a:lnTo>
                    <a:lnTo>
                      <a:pt x="306" y="404"/>
                    </a:lnTo>
                    <a:lnTo>
                      <a:pt x="310" y="398"/>
                    </a:lnTo>
                    <a:lnTo>
                      <a:pt x="314" y="394"/>
                    </a:lnTo>
                    <a:lnTo>
                      <a:pt x="320" y="390"/>
                    </a:lnTo>
                    <a:lnTo>
                      <a:pt x="324" y="384"/>
                    </a:lnTo>
                    <a:lnTo>
                      <a:pt x="336" y="362"/>
                    </a:lnTo>
                    <a:lnTo>
                      <a:pt x="336" y="340"/>
                    </a:lnTo>
                    <a:lnTo>
                      <a:pt x="328" y="318"/>
                    </a:lnTo>
                    <a:lnTo>
                      <a:pt x="316" y="298"/>
                    </a:lnTo>
                    <a:lnTo>
                      <a:pt x="300" y="278"/>
                    </a:lnTo>
                    <a:lnTo>
                      <a:pt x="288" y="262"/>
                    </a:lnTo>
                    <a:lnTo>
                      <a:pt x="280" y="250"/>
                    </a:lnTo>
                    <a:lnTo>
                      <a:pt x="278" y="236"/>
                    </a:lnTo>
                    <a:lnTo>
                      <a:pt x="276" y="220"/>
                    </a:lnTo>
                    <a:lnTo>
                      <a:pt x="274" y="200"/>
                    </a:lnTo>
                    <a:lnTo>
                      <a:pt x="268" y="182"/>
                    </a:lnTo>
                    <a:lnTo>
                      <a:pt x="258" y="168"/>
                    </a:lnTo>
                    <a:lnTo>
                      <a:pt x="242" y="156"/>
                    </a:lnTo>
                    <a:lnTo>
                      <a:pt x="226" y="150"/>
                    </a:lnTo>
                    <a:lnTo>
                      <a:pt x="208" y="142"/>
                    </a:lnTo>
                    <a:lnTo>
                      <a:pt x="194" y="132"/>
                    </a:lnTo>
                    <a:lnTo>
                      <a:pt x="188" y="120"/>
                    </a:lnTo>
                    <a:lnTo>
                      <a:pt x="190" y="110"/>
                    </a:lnTo>
                    <a:lnTo>
                      <a:pt x="194" y="100"/>
                    </a:lnTo>
                    <a:lnTo>
                      <a:pt x="198" y="90"/>
                    </a:lnTo>
                    <a:lnTo>
                      <a:pt x="198" y="80"/>
                    </a:lnTo>
                    <a:lnTo>
                      <a:pt x="190" y="76"/>
                    </a:lnTo>
                    <a:lnTo>
                      <a:pt x="178" y="70"/>
                    </a:lnTo>
                    <a:lnTo>
                      <a:pt x="162" y="64"/>
                    </a:lnTo>
                    <a:lnTo>
                      <a:pt x="150" y="56"/>
                    </a:lnTo>
                    <a:lnTo>
                      <a:pt x="144" y="48"/>
                    </a:lnTo>
                    <a:lnTo>
                      <a:pt x="146" y="40"/>
                    </a:lnTo>
                    <a:lnTo>
                      <a:pt x="132" y="36"/>
                    </a:lnTo>
                    <a:lnTo>
                      <a:pt x="120" y="28"/>
                    </a:lnTo>
                    <a:lnTo>
                      <a:pt x="110" y="18"/>
                    </a:lnTo>
                    <a:lnTo>
                      <a:pt x="104" y="4"/>
                    </a:lnTo>
                    <a:lnTo>
                      <a:pt x="116" y="0"/>
                    </a:lnTo>
                    <a:lnTo>
                      <a:pt x="124" y="0"/>
                    </a:lnTo>
                    <a:lnTo>
                      <a:pt x="130" y="4"/>
                    </a:lnTo>
                    <a:lnTo>
                      <a:pt x="136" y="10"/>
                    </a:lnTo>
                    <a:lnTo>
                      <a:pt x="142" y="18"/>
                    </a:lnTo>
                    <a:lnTo>
                      <a:pt x="146" y="22"/>
                    </a:lnTo>
                    <a:lnTo>
                      <a:pt x="148" y="24"/>
                    </a:lnTo>
                    <a:lnTo>
                      <a:pt x="150" y="26"/>
                    </a:lnTo>
                    <a:lnTo>
                      <a:pt x="152" y="26"/>
                    </a:lnTo>
                    <a:lnTo>
                      <a:pt x="154" y="26"/>
                    </a:lnTo>
                    <a:lnTo>
                      <a:pt x="156" y="26"/>
                    </a:lnTo>
                    <a:lnTo>
                      <a:pt x="158" y="28"/>
                    </a:lnTo>
                    <a:lnTo>
                      <a:pt x="162" y="28"/>
                    </a:lnTo>
                    <a:lnTo>
                      <a:pt x="168" y="30"/>
                    </a:lnTo>
                    <a:lnTo>
                      <a:pt x="172" y="32"/>
                    </a:lnTo>
                    <a:lnTo>
                      <a:pt x="174" y="34"/>
                    </a:lnTo>
                    <a:lnTo>
                      <a:pt x="176" y="36"/>
                    </a:lnTo>
                    <a:lnTo>
                      <a:pt x="176" y="38"/>
                    </a:lnTo>
                    <a:lnTo>
                      <a:pt x="176" y="42"/>
                    </a:lnTo>
                    <a:lnTo>
                      <a:pt x="176" y="44"/>
                    </a:lnTo>
                    <a:lnTo>
                      <a:pt x="178" y="48"/>
                    </a:lnTo>
                    <a:lnTo>
                      <a:pt x="180" y="54"/>
                    </a:lnTo>
                    <a:lnTo>
                      <a:pt x="180" y="58"/>
                    </a:lnTo>
                    <a:lnTo>
                      <a:pt x="182" y="62"/>
                    </a:lnTo>
                    <a:lnTo>
                      <a:pt x="184" y="66"/>
                    </a:lnTo>
                    <a:lnTo>
                      <a:pt x="186" y="68"/>
                    </a:lnTo>
                    <a:lnTo>
                      <a:pt x="190" y="70"/>
                    </a:lnTo>
                    <a:lnTo>
                      <a:pt x="194" y="70"/>
                    </a:lnTo>
                    <a:lnTo>
                      <a:pt x="200" y="70"/>
                    </a:lnTo>
                    <a:lnTo>
                      <a:pt x="200" y="62"/>
                    </a:lnTo>
                    <a:lnTo>
                      <a:pt x="200" y="56"/>
                    </a:lnTo>
                    <a:lnTo>
                      <a:pt x="202" y="50"/>
                    </a:lnTo>
                    <a:lnTo>
                      <a:pt x="206" y="48"/>
                    </a:lnTo>
                    <a:lnTo>
                      <a:pt x="208" y="46"/>
                    </a:lnTo>
                    <a:lnTo>
                      <a:pt x="214" y="48"/>
                    </a:lnTo>
                    <a:lnTo>
                      <a:pt x="220" y="50"/>
                    </a:lnTo>
                    <a:lnTo>
                      <a:pt x="228" y="54"/>
                    </a:lnTo>
                    <a:lnTo>
                      <a:pt x="240" y="62"/>
                    </a:lnTo>
                    <a:lnTo>
                      <a:pt x="250" y="68"/>
                    </a:lnTo>
                    <a:lnTo>
                      <a:pt x="256" y="74"/>
                    </a:lnTo>
                    <a:lnTo>
                      <a:pt x="260" y="80"/>
                    </a:lnTo>
                    <a:lnTo>
                      <a:pt x="262" y="86"/>
                    </a:lnTo>
                    <a:lnTo>
                      <a:pt x="264" y="92"/>
                    </a:lnTo>
                    <a:lnTo>
                      <a:pt x="268" y="96"/>
                    </a:lnTo>
                    <a:lnTo>
                      <a:pt x="270" y="98"/>
                    </a:lnTo>
                    <a:lnTo>
                      <a:pt x="274" y="98"/>
                    </a:lnTo>
                    <a:lnTo>
                      <a:pt x="276" y="100"/>
                    </a:lnTo>
                    <a:lnTo>
                      <a:pt x="280" y="100"/>
                    </a:lnTo>
                    <a:lnTo>
                      <a:pt x="290" y="116"/>
                    </a:lnTo>
                    <a:lnTo>
                      <a:pt x="302" y="132"/>
                    </a:lnTo>
                    <a:lnTo>
                      <a:pt x="316" y="146"/>
                    </a:lnTo>
                    <a:lnTo>
                      <a:pt x="310" y="150"/>
                    </a:lnTo>
                    <a:lnTo>
                      <a:pt x="302" y="152"/>
                    </a:lnTo>
                    <a:lnTo>
                      <a:pt x="294" y="152"/>
                    </a:lnTo>
                    <a:lnTo>
                      <a:pt x="294" y="152"/>
                    </a:lnTo>
                    <a:lnTo>
                      <a:pt x="294" y="152"/>
                    </a:lnTo>
                    <a:lnTo>
                      <a:pt x="296" y="150"/>
                    </a:lnTo>
                    <a:lnTo>
                      <a:pt x="298" y="150"/>
                    </a:lnTo>
                  </a:path>
                </a:pathLst>
              </a:custGeom>
              <a:solidFill>
                <a:srgbClr val="EAEAEA">
                  <a:alpha val="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64" name="Freeform 36">
                <a:extLst>
                  <a:ext uri="{FF2B5EF4-FFF2-40B4-BE49-F238E27FC236}">
                    <a16:creationId xmlns:a16="http://schemas.microsoft.com/office/drawing/2014/main" id="{E69AFC30-6CFA-98FF-7C3D-A70892A622B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240" y="1476"/>
                <a:ext cx="68" cy="154"/>
              </a:xfrm>
              <a:custGeom>
                <a:avLst/>
                <a:gdLst>
                  <a:gd name="T0" fmla="*/ 68 w 68"/>
                  <a:gd name="T1" fmla="*/ 0 h 154"/>
                  <a:gd name="T2" fmla="*/ 64 w 68"/>
                  <a:gd name="T3" fmla="*/ 2 h 154"/>
                  <a:gd name="T4" fmla="*/ 60 w 68"/>
                  <a:gd name="T5" fmla="*/ 4 h 154"/>
                  <a:gd name="T6" fmla="*/ 56 w 68"/>
                  <a:gd name="T7" fmla="*/ 8 h 154"/>
                  <a:gd name="T8" fmla="*/ 50 w 68"/>
                  <a:gd name="T9" fmla="*/ 12 h 154"/>
                  <a:gd name="T10" fmla="*/ 46 w 68"/>
                  <a:gd name="T11" fmla="*/ 16 h 154"/>
                  <a:gd name="T12" fmla="*/ 44 w 68"/>
                  <a:gd name="T13" fmla="*/ 20 h 154"/>
                  <a:gd name="T14" fmla="*/ 44 w 68"/>
                  <a:gd name="T15" fmla="*/ 24 h 154"/>
                  <a:gd name="T16" fmla="*/ 42 w 68"/>
                  <a:gd name="T17" fmla="*/ 30 h 154"/>
                  <a:gd name="T18" fmla="*/ 42 w 68"/>
                  <a:gd name="T19" fmla="*/ 34 h 154"/>
                  <a:gd name="T20" fmla="*/ 40 w 68"/>
                  <a:gd name="T21" fmla="*/ 36 h 154"/>
                  <a:gd name="T22" fmla="*/ 34 w 68"/>
                  <a:gd name="T23" fmla="*/ 42 h 154"/>
                  <a:gd name="T24" fmla="*/ 28 w 68"/>
                  <a:gd name="T25" fmla="*/ 44 h 154"/>
                  <a:gd name="T26" fmla="*/ 24 w 68"/>
                  <a:gd name="T27" fmla="*/ 48 h 154"/>
                  <a:gd name="T28" fmla="*/ 18 w 68"/>
                  <a:gd name="T29" fmla="*/ 50 h 154"/>
                  <a:gd name="T30" fmla="*/ 14 w 68"/>
                  <a:gd name="T31" fmla="*/ 54 h 154"/>
                  <a:gd name="T32" fmla="*/ 10 w 68"/>
                  <a:gd name="T33" fmla="*/ 60 h 154"/>
                  <a:gd name="T34" fmla="*/ 6 w 68"/>
                  <a:gd name="T35" fmla="*/ 70 h 154"/>
                  <a:gd name="T36" fmla="*/ 6 w 68"/>
                  <a:gd name="T37" fmla="*/ 80 h 154"/>
                  <a:gd name="T38" fmla="*/ 8 w 68"/>
                  <a:gd name="T39" fmla="*/ 88 h 154"/>
                  <a:gd name="T40" fmla="*/ 12 w 68"/>
                  <a:gd name="T41" fmla="*/ 100 h 154"/>
                  <a:gd name="T42" fmla="*/ 14 w 68"/>
                  <a:gd name="T43" fmla="*/ 104 h 154"/>
                  <a:gd name="T44" fmla="*/ 16 w 68"/>
                  <a:gd name="T45" fmla="*/ 106 h 154"/>
                  <a:gd name="T46" fmla="*/ 16 w 68"/>
                  <a:gd name="T47" fmla="*/ 108 h 154"/>
                  <a:gd name="T48" fmla="*/ 18 w 68"/>
                  <a:gd name="T49" fmla="*/ 108 h 154"/>
                  <a:gd name="T50" fmla="*/ 18 w 68"/>
                  <a:gd name="T51" fmla="*/ 110 h 154"/>
                  <a:gd name="T52" fmla="*/ 16 w 68"/>
                  <a:gd name="T53" fmla="*/ 114 h 154"/>
                  <a:gd name="T54" fmla="*/ 14 w 68"/>
                  <a:gd name="T55" fmla="*/ 118 h 154"/>
                  <a:gd name="T56" fmla="*/ 12 w 68"/>
                  <a:gd name="T57" fmla="*/ 120 h 154"/>
                  <a:gd name="T58" fmla="*/ 8 w 68"/>
                  <a:gd name="T59" fmla="*/ 124 h 154"/>
                  <a:gd name="T60" fmla="*/ 4 w 68"/>
                  <a:gd name="T61" fmla="*/ 126 h 154"/>
                  <a:gd name="T62" fmla="*/ 0 w 68"/>
                  <a:gd name="T63" fmla="*/ 128 h 154"/>
                  <a:gd name="T64" fmla="*/ 0 w 68"/>
                  <a:gd name="T65" fmla="*/ 132 h 154"/>
                  <a:gd name="T66" fmla="*/ 0 w 68"/>
                  <a:gd name="T67" fmla="*/ 136 h 154"/>
                  <a:gd name="T68" fmla="*/ 2 w 68"/>
                  <a:gd name="T69" fmla="*/ 140 h 154"/>
                  <a:gd name="T70" fmla="*/ 8 w 68"/>
                  <a:gd name="T71" fmla="*/ 144 h 154"/>
                  <a:gd name="T72" fmla="*/ 12 w 68"/>
                  <a:gd name="T73" fmla="*/ 148 h 154"/>
                  <a:gd name="T74" fmla="*/ 18 w 68"/>
                  <a:gd name="T75" fmla="*/ 152 h 154"/>
                  <a:gd name="T76" fmla="*/ 24 w 68"/>
                  <a:gd name="T77" fmla="*/ 154 h 154"/>
                  <a:gd name="T78" fmla="*/ 28 w 68"/>
                  <a:gd name="T79" fmla="*/ 154 h 154"/>
                  <a:gd name="T80" fmla="*/ 38 w 68"/>
                  <a:gd name="T81" fmla="*/ 148 h 154"/>
                  <a:gd name="T82" fmla="*/ 44 w 68"/>
                  <a:gd name="T83" fmla="*/ 132 h 154"/>
                  <a:gd name="T84" fmla="*/ 48 w 68"/>
                  <a:gd name="T85" fmla="*/ 114 h 154"/>
                  <a:gd name="T86" fmla="*/ 50 w 68"/>
                  <a:gd name="T87" fmla="*/ 96 h 154"/>
                  <a:gd name="T88" fmla="*/ 54 w 68"/>
                  <a:gd name="T89" fmla="*/ 82 h 154"/>
                  <a:gd name="T90" fmla="*/ 56 w 68"/>
                  <a:gd name="T91" fmla="*/ 74 h 154"/>
                  <a:gd name="T92" fmla="*/ 60 w 68"/>
                  <a:gd name="T93" fmla="*/ 62 h 154"/>
                  <a:gd name="T94" fmla="*/ 62 w 68"/>
                  <a:gd name="T95" fmla="*/ 50 h 154"/>
                  <a:gd name="T96" fmla="*/ 66 w 68"/>
                  <a:gd name="T97" fmla="*/ 36 h 154"/>
                  <a:gd name="T98" fmla="*/ 66 w 68"/>
                  <a:gd name="T99" fmla="*/ 24 h 154"/>
                  <a:gd name="T100" fmla="*/ 64 w 68"/>
                  <a:gd name="T101" fmla="*/ 14 h 154"/>
                  <a:gd name="T102" fmla="*/ 60 w 68"/>
                  <a:gd name="T103" fmla="*/ 6 h 154"/>
                  <a:gd name="T104" fmla="*/ 52 w 68"/>
                  <a:gd name="T105" fmla="*/ 6 h 154"/>
                  <a:gd name="T106" fmla="*/ 38 w 68"/>
                  <a:gd name="T107" fmla="*/ 12 h 154"/>
                  <a:gd name="T108" fmla="*/ 68 w 68"/>
                  <a:gd name="T109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8" h="154">
                    <a:moveTo>
                      <a:pt x="68" y="0"/>
                    </a:moveTo>
                    <a:lnTo>
                      <a:pt x="64" y="2"/>
                    </a:lnTo>
                    <a:lnTo>
                      <a:pt x="60" y="4"/>
                    </a:lnTo>
                    <a:lnTo>
                      <a:pt x="56" y="8"/>
                    </a:lnTo>
                    <a:lnTo>
                      <a:pt x="50" y="12"/>
                    </a:lnTo>
                    <a:lnTo>
                      <a:pt x="46" y="16"/>
                    </a:lnTo>
                    <a:lnTo>
                      <a:pt x="44" y="20"/>
                    </a:lnTo>
                    <a:lnTo>
                      <a:pt x="44" y="24"/>
                    </a:lnTo>
                    <a:lnTo>
                      <a:pt x="42" y="30"/>
                    </a:lnTo>
                    <a:lnTo>
                      <a:pt x="42" y="34"/>
                    </a:lnTo>
                    <a:lnTo>
                      <a:pt x="40" y="36"/>
                    </a:lnTo>
                    <a:lnTo>
                      <a:pt x="34" y="42"/>
                    </a:lnTo>
                    <a:lnTo>
                      <a:pt x="28" y="44"/>
                    </a:lnTo>
                    <a:lnTo>
                      <a:pt x="24" y="48"/>
                    </a:lnTo>
                    <a:lnTo>
                      <a:pt x="18" y="50"/>
                    </a:lnTo>
                    <a:lnTo>
                      <a:pt x="14" y="54"/>
                    </a:lnTo>
                    <a:lnTo>
                      <a:pt x="10" y="60"/>
                    </a:lnTo>
                    <a:lnTo>
                      <a:pt x="6" y="70"/>
                    </a:lnTo>
                    <a:lnTo>
                      <a:pt x="6" y="80"/>
                    </a:lnTo>
                    <a:lnTo>
                      <a:pt x="8" y="88"/>
                    </a:lnTo>
                    <a:lnTo>
                      <a:pt x="12" y="100"/>
                    </a:lnTo>
                    <a:lnTo>
                      <a:pt x="14" y="104"/>
                    </a:lnTo>
                    <a:lnTo>
                      <a:pt x="16" y="106"/>
                    </a:lnTo>
                    <a:lnTo>
                      <a:pt x="16" y="108"/>
                    </a:lnTo>
                    <a:lnTo>
                      <a:pt x="18" y="108"/>
                    </a:lnTo>
                    <a:lnTo>
                      <a:pt x="18" y="110"/>
                    </a:lnTo>
                    <a:lnTo>
                      <a:pt x="16" y="114"/>
                    </a:lnTo>
                    <a:lnTo>
                      <a:pt x="14" y="118"/>
                    </a:lnTo>
                    <a:lnTo>
                      <a:pt x="12" y="120"/>
                    </a:lnTo>
                    <a:lnTo>
                      <a:pt x="8" y="124"/>
                    </a:lnTo>
                    <a:lnTo>
                      <a:pt x="4" y="126"/>
                    </a:lnTo>
                    <a:lnTo>
                      <a:pt x="0" y="128"/>
                    </a:lnTo>
                    <a:lnTo>
                      <a:pt x="0" y="132"/>
                    </a:lnTo>
                    <a:lnTo>
                      <a:pt x="0" y="136"/>
                    </a:lnTo>
                    <a:lnTo>
                      <a:pt x="2" y="140"/>
                    </a:lnTo>
                    <a:lnTo>
                      <a:pt x="8" y="144"/>
                    </a:lnTo>
                    <a:lnTo>
                      <a:pt x="12" y="148"/>
                    </a:lnTo>
                    <a:lnTo>
                      <a:pt x="18" y="152"/>
                    </a:lnTo>
                    <a:lnTo>
                      <a:pt x="24" y="154"/>
                    </a:lnTo>
                    <a:lnTo>
                      <a:pt x="28" y="154"/>
                    </a:lnTo>
                    <a:lnTo>
                      <a:pt x="38" y="148"/>
                    </a:lnTo>
                    <a:lnTo>
                      <a:pt x="44" y="132"/>
                    </a:lnTo>
                    <a:lnTo>
                      <a:pt x="48" y="114"/>
                    </a:lnTo>
                    <a:lnTo>
                      <a:pt x="50" y="96"/>
                    </a:lnTo>
                    <a:lnTo>
                      <a:pt x="54" y="82"/>
                    </a:lnTo>
                    <a:lnTo>
                      <a:pt x="56" y="74"/>
                    </a:lnTo>
                    <a:lnTo>
                      <a:pt x="60" y="62"/>
                    </a:lnTo>
                    <a:lnTo>
                      <a:pt x="62" y="50"/>
                    </a:lnTo>
                    <a:lnTo>
                      <a:pt x="66" y="36"/>
                    </a:lnTo>
                    <a:lnTo>
                      <a:pt x="66" y="24"/>
                    </a:lnTo>
                    <a:lnTo>
                      <a:pt x="64" y="14"/>
                    </a:lnTo>
                    <a:lnTo>
                      <a:pt x="60" y="6"/>
                    </a:lnTo>
                    <a:lnTo>
                      <a:pt x="52" y="6"/>
                    </a:lnTo>
                    <a:lnTo>
                      <a:pt x="38" y="12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65" name="Freeform 37">
                <a:extLst>
                  <a:ext uri="{FF2B5EF4-FFF2-40B4-BE49-F238E27FC236}">
                    <a16:creationId xmlns:a16="http://schemas.microsoft.com/office/drawing/2014/main" id="{E7D2E65C-931D-AE70-157D-093EEE70913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240" y="1476"/>
                <a:ext cx="68" cy="154"/>
              </a:xfrm>
              <a:custGeom>
                <a:avLst/>
                <a:gdLst>
                  <a:gd name="T0" fmla="*/ 68 w 68"/>
                  <a:gd name="T1" fmla="*/ 0 h 154"/>
                  <a:gd name="T2" fmla="*/ 64 w 68"/>
                  <a:gd name="T3" fmla="*/ 2 h 154"/>
                  <a:gd name="T4" fmla="*/ 60 w 68"/>
                  <a:gd name="T5" fmla="*/ 4 h 154"/>
                  <a:gd name="T6" fmla="*/ 56 w 68"/>
                  <a:gd name="T7" fmla="*/ 8 h 154"/>
                  <a:gd name="T8" fmla="*/ 50 w 68"/>
                  <a:gd name="T9" fmla="*/ 12 h 154"/>
                  <a:gd name="T10" fmla="*/ 46 w 68"/>
                  <a:gd name="T11" fmla="*/ 16 h 154"/>
                  <a:gd name="T12" fmla="*/ 44 w 68"/>
                  <a:gd name="T13" fmla="*/ 20 h 154"/>
                  <a:gd name="T14" fmla="*/ 44 w 68"/>
                  <a:gd name="T15" fmla="*/ 24 h 154"/>
                  <a:gd name="T16" fmla="*/ 42 w 68"/>
                  <a:gd name="T17" fmla="*/ 30 h 154"/>
                  <a:gd name="T18" fmla="*/ 42 w 68"/>
                  <a:gd name="T19" fmla="*/ 34 h 154"/>
                  <a:gd name="T20" fmla="*/ 40 w 68"/>
                  <a:gd name="T21" fmla="*/ 36 h 154"/>
                  <a:gd name="T22" fmla="*/ 34 w 68"/>
                  <a:gd name="T23" fmla="*/ 42 h 154"/>
                  <a:gd name="T24" fmla="*/ 28 w 68"/>
                  <a:gd name="T25" fmla="*/ 44 h 154"/>
                  <a:gd name="T26" fmla="*/ 24 w 68"/>
                  <a:gd name="T27" fmla="*/ 48 h 154"/>
                  <a:gd name="T28" fmla="*/ 18 w 68"/>
                  <a:gd name="T29" fmla="*/ 50 h 154"/>
                  <a:gd name="T30" fmla="*/ 14 w 68"/>
                  <a:gd name="T31" fmla="*/ 54 h 154"/>
                  <a:gd name="T32" fmla="*/ 10 w 68"/>
                  <a:gd name="T33" fmla="*/ 60 h 154"/>
                  <a:gd name="T34" fmla="*/ 6 w 68"/>
                  <a:gd name="T35" fmla="*/ 70 h 154"/>
                  <a:gd name="T36" fmla="*/ 6 w 68"/>
                  <a:gd name="T37" fmla="*/ 80 h 154"/>
                  <a:gd name="T38" fmla="*/ 8 w 68"/>
                  <a:gd name="T39" fmla="*/ 88 h 154"/>
                  <a:gd name="T40" fmla="*/ 12 w 68"/>
                  <a:gd name="T41" fmla="*/ 100 h 154"/>
                  <a:gd name="T42" fmla="*/ 14 w 68"/>
                  <a:gd name="T43" fmla="*/ 104 h 154"/>
                  <a:gd name="T44" fmla="*/ 16 w 68"/>
                  <a:gd name="T45" fmla="*/ 106 h 154"/>
                  <a:gd name="T46" fmla="*/ 16 w 68"/>
                  <a:gd name="T47" fmla="*/ 108 h 154"/>
                  <a:gd name="T48" fmla="*/ 18 w 68"/>
                  <a:gd name="T49" fmla="*/ 108 h 154"/>
                  <a:gd name="T50" fmla="*/ 18 w 68"/>
                  <a:gd name="T51" fmla="*/ 110 h 154"/>
                  <a:gd name="T52" fmla="*/ 16 w 68"/>
                  <a:gd name="T53" fmla="*/ 114 h 154"/>
                  <a:gd name="T54" fmla="*/ 14 w 68"/>
                  <a:gd name="T55" fmla="*/ 118 h 154"/>
                  <a:gd name="T56" fmla="*/ 12 w 68"/>
                  <a:gd name="T57" fmla="*/ 120 h 154"/>
                  <a:gd name="T58" fmla="*/ 8 w 68"/>
                  <a:gd name="T59" fmla="*/ 124 h 154"/>
                  <a:gd name="T60" fmla="*/ 4 w 68"/>
                  <a:gd name="T61" fmla="*/ 126 h 154"/>
                  <a:gd name="T62" fmla="*/ 0 w 68"/>
                  <a:gd name="T63" fmla="*/ 128 h 154"/>
                  <a:gd name="T64" fmla="*/ 0 w 68"/>
                  <a:gd name="T65" fmla="*/ 132 h 154"/>
                  <a:gd name="T66" fmla="*/ 0 w 68"/>
                  <a:gd name="T67" fmla="*/ 136 h 154"/>
                  <a:gd name="T68" fmla="*/ 2 w 68"/>
                  <a:gd name="T69" fmla="*/ 140 h 154"/>
                  <a:gd name="T70" fmla="*/ 8 w 68"/>
                  <a:gd name="T71" fmla="*/ 144 h 154"/>
                  <a:gd name="T72" fmla="*/ 12 w 68"/>
                  <a:gd name="T73" fmla="*/ 148 h 154"/>
                  <a:gd name="T74" fmla="*/ 18 w 68"/>
                  <a:gd name="T75" fmla="*/ 152 h 154"/>
                  <a:gd name="T76" fmla="*/ 24 w 68"/>
                  <a:gd name="T77" fmla="*/ 154 h 154"/>
                  <a:gd name="T78" fmla="*/ 28 w 68"/>
                  <a:gd name="T79" fmla="*/ 154 h 154"/>
                  <a:gd name="T80" fmla="*/ 38 w 68"/>
                  <a:gd name="T81" fmla="*/ 148 h 154"/>
                  <a:gd name="T82" fmla="*/ 44 w 68"/>
                  <a:gd name="T83" fmla="*/ 132 h 154"/>
                  <a:gd name="T84" fmla="*/ 48 w 68"/>
                  <a:gd name="T85" fmla="*/ 114 h 154"/>
                  <a:gd name="T86" fmla="*/ 50 w 68"/>
                  <a:gd name="T87" fmla="*/ 96 h 154"/>
                  <a:gd name="T88" fmla="*/ 54 w 68"/>
                  <a:gd name="T89" fmla="*/ 82 h 154"/>
                  <a:gd name="T90" fmla="*/ 56 w 68"/>
                  <a:gd name="T91" fmla="*/ 74 h 154"/>
                  <a:gd name="T92" fmla="*/ 60 w 68"/>
                  <a:gd name="T93" fmla="*/ 62 h 154"/>
                  <a:gd name="T94" fmla="*/ 62 w 68"/>
                  <a:gd name="T95" fmla="*/ 50 h 154"/>
                  <a:gd name="T96" fmla="*/ 66 w 68"/>
                  <a:gd name="T97" fmla="*/ 36 h 154"/>
                  <a:gd name="T98" fmla="*/ 66 w 68"/>
                  <a:gd name="T99" fmla="*/ 24 h 154"/>
                  <a:gd name="T100" fmla="*/ 64 w 68"/>
                  <a:gd name="T101" fmla="*/ 14 h 154"/>
                  <a:gd name="T102" fmla="*/ 60 w 68"/>
                  <a:gd name="T103" fmla="*/ 6 h 154"/>
                  <a:gd name="T104" fmla="*/ 52 w 68"/>
                  <a:gd name="T105" fmla="*/ 6 h 154"/>
                  <a:gd name="T106" fmla="*/ 38 w 68"/>
                  <a:gd name="T107" fmla="*/ 1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8" h="154">
                    <a:moveTo>
                      <a:pt x="68" y="0"/>
                    </a:moveTo>
                    <a:lnTo>
                      <a:pt x="64" y="2"/>
                    </a:lnTo>
                    <a:lnTo>
                      <a:pt x="60" y="4"/>
                    </a:lnTo>
                    <a:lnTo>
                      <a:pt x="56" y="8"/>
                    </a:lnTo>
                    <a:lnTo>
                      <a:pt x="50" y="12"/>
                    </a:lnTo>
                    <a:lnTo>
                      <a:pt x="46" y="16"/>
                    </a:lnTo>
                    <a:lnTo>
                      <a:pt x="44" y="20"/>
                    </a:lnTo>
                    <a:lnTo>
                      <a:pt x="44" y="24"/>
                    </a:lnTo>
                    <a:lnTo>
                      <a:pt x="42" y="30"/>
                    </a:lnTo>
                    <a:lnTo>
                      <a:pt x="42" y="34"/>
                    </a:lnTo>
                    <a:lnTo>
                      <a:pt x="40" y="36"/>
                    </a:lnTo>
                    <a:lnTo>
                      <a:pt x="34" y="42"/>
                    </a:lnTo>
                    <a:lnTo>
                      <a:pt x="28" y="44"/>
                    </a:lnTo>
                    <a:lnTo>
                      <a:pt x="24" y="48"/>
                    </a:lnTo>
                    <a:lnTo>
                      <a:pt x="18" y="50"/>
                    </a:lnTo>
                    <a:lnTo>
                      <a:pt x="14" y="54"/>
                    </a:lnTo>
                    <a:lnTo>
                      <a:pt x="10" y="60"/>
                    </a:lnTo>
                    <a:lnTo>
                      <a:pt x="6" y="70"/>
                    </a:lnTo>
                    <a:lnTo>
                      <a:pt x="6" y="80"/>
                    </a:lnTo>
                    <a:lnTo>
                      <a:pt x="8" y="88"/>
                    </a:lnTo>
                    <a:lnTo>
                      <a:pt x="12" y="100"/>
                    </a:lnTo>
                    <a:lnTo>
                      <a:pt x="14" y="104"/>
                    </a:lnTo>
                    <a:lnTo>
                      <a:pt x="16" y="106"/>
                    </a:lnTo>
                    <a:lnTo>
                      <a:pt x="16" y="108"/>
                    </a:lnTo>
                    <a:lnTo>
                      <a:pt x="18" y="108"/>
                    </a:lnTo>
                    <a:lnTo>
                      <a:pt x="18" y="110"/>
                    </a:lnTo>
                    <a:lnTo>
                      <a:pt x="16" y="114"/>
                    </a:lnTo>
                    <a:lnTo>
                      <a:pt x="14" y="118"/>
                    </a:lnTo>
                    <a:lnTo>
                      <a:pt x="12" y="120"/>
                    </a:lnTo>
                    <a:lnTo>
                      <a:pt x="8" y="124"/>
                    </a:lnTo>
                    <a:lnTo>
                      <a:pt x="4" y="126"/>
                    </a:lnTo>
                    <a:lnTo>
                      <a:pt x="0" y="128"/>
                    </a:lnTo>
                    <a:lnTo>
                      <a:pt x="0" y="132"/>
                    </a:lnTo>
                    <a:lnTo>
                      <a:pt x="0" y="136"/>
                    </a:lnTo>
                    <a:lnTo>
                      <a:pt x="2" y="140"/>
                    </a:lnTo>
                    <a:lnTo>
                      <a:pt x="8" y="144"/>
                    </a:lnTo>
                    <a:lnTo>
                      <a:pt x="12" y="148"/>
                    </a:lnTo>
                    <a:lnTo>
                      <a:pt x="18" y="152"/>
                    </a:lnTo>
                    <a:lnTo>
                      <a:pt x="24" y="154"/>
                    </a:lnTo>
                    <a:lnTo>
                      <a:pt x="28" y="154"/>
                    </a:lnTo>
                    <a:lnTo>
                      <a:pt x="38" y="148"/>
                    </a:lnTo>
                    <a:lnTo>
                      <a:pt x="44" y="132"/>
                    </a:lnTo>
                    <a:lnTo>
                      <a:pt x="48" y="114"/>
                    </a:lnTo>
                    <a:lnTo>
                      <a:pt x="50" y="96"/>
                    </a:lnTo>
                    <a:lnTo>
                      <a:pt x="54" y="82"/>
                    </a:lnTo>
                    <a:lnTo>
                      <a:pt x="56" y="74"/>
                    </a:lnTo>
                    <a:lnTo>
                      <a:pt x="60" y="62"/>
                    </a:lnTo>
                    <a:lnTo>
                      <a:pt x="62" y="50"/>
                    </a:lnTo>
                    <a:lnTo>
                      <a:pt x="66" y="36"/>
                    </a:lnTo>
                    <a:lnTo>
                      <a:pt x="66" y="24"/>
                    </a:lnTo>
                    <a:lnTo>
                      <a:pt x="64" y="14"/>
                    </a:lnTo>
                    <a:lnTo>
                      <a:pt x="60" y="6"/>
                    </a:lnTo>
                    <a:lnTo>
                      <a:pt x="52" y="6"/>
                    </a:lnTo>
                    <a:lnTo>
                      <a:pt x="38" y="12"/>
                    </a:lnTo>
                  </a:path>
                </a:pathLst>
              </a:custGeom>
              <a:solidFill>
                <a:srgbClr val="EAEAEA">
                  <a:alpha val="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66" name="Freeform 38">
                <a:extLst>
                  <a:ext uri="{FF2B5EF4-FFF2-40B4-BE49-F238E27FC236}">
                    <a16:creationId xmlns:a16="http://schemas.microsoft.com/office/drawing/2014/main" id="{0CEE7A87-F4AB-CE55-3247-646A6BAC4AF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56" y="1890"/>
                <a:ext cx="6" cy="8"/>
              </a:xfrm>
              <a:custGeom>
                <a:avLst/>
                <a:gdLst>
                  <a:gd name="T0" fmla="*/ 4 w 6"/>
                  <a:gd name="T1" fmla="*/ 8 h 8"/>
                  <a:gd name="T2" fmla="*/ 4 w 6"/>
                  <a:gd name="T3" fmla="*/ 4 h 8"/>
                  <a:gd name="T4" fmla="*/ 6 w 6"/>
                  <a:gd name="T5" fmla="*/ 0 h 8"/>
                  <a:gd name="T6" fmla="*/ 2 w 6"/>
                  <a:gd name="T7" fmla="*/ 4 h 8"/>
                  <a:gd name="T8" fmla="*/ 0 w 6"/>
                  <a:gd name="T9" fmla="*/ 6 h 8"/>
                  <a:gd name="T10" fmla="*/ 4 w 6"/>
                  <a:gd name="T1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8">
                    <a:moveTo>
                      <a:pt x="4" y="8"/>
                    </a:moveTo>
                    <a:lnTo>
                      <a:pt x="4" y="4"/>
                    </a:lnTo>
                    <a:lnTo>
                      <a:pt x="6" y="0"/>
                    </a:lnTo>
                    <a:lnTo>
                      <a:pt x="2" y="4"/>
                    </a:lnTo>
                    <a:lnTo>
                      <a:pt x="0" y="6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67" name="Freeform 39">
                <a:extLst>
                  <a:ext uri="{FF2B5EF4-FFF2-40B4-BE49-F238E27FC236}">
                    <a16:creationId xmlns:a16="http://schemas.microsoft.com/office/drawing/2014/main" id="{31FB268E-4B34-679D-5AAD-A0857D95196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56" y="1890"/>
                <a:ext cx="6" cy="8"/>
              </a:xfrm>
              <a:custGeom>
                <a:avLst/>
                <a:gdLst>
                  <a:gd name="T0" fmla="*/ 4 w 6"/>
                  <a:gd name="T1" fmla="*/ 8 h 8"/>
                  <a:gd name="T2" fmla="*/ 4 w 6"/>
                  <a:gd name="T3" fmla="*/ 4 h 8"/>
                  <a:gd name="T4" fmla="*/ 6 w 6"/>
                  <a:gd name="T5" fmla="*/ 0 h 8"/>
                  <a:gd name="T6" fmla="*/ 2 w 6"/>
                  <a:gd name="T7" fmla="*/ 4 h 8"/>
                  <a:gd name="T8" fmla="*/ 0 w 6"/>
                  <a:gd name="T9" fmla="*/ 6 h 8"/>
                  <a:gd name="T10" fmla="*/ 4 w 6"/>
                  <a:gd name="T1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8">
                    <a:moveTo>
                      <a:pt x="4" y="8"/>
                    </a:moveTo>
                    <a:lnTo>
                      <a:pt x="4" y="4"/>
                    </a:lnTo>
                    <a:lnTo>
                      <a:pt x="6" y="0"/>
                    </a:lnTo>
                    <a:lnTo>
                      <a:pt x="2" y="4"/>
                    </a:lnTo>
                    <a:lnTo>
                      <a:pt x="0" y="6"/>
                    </a:lnTo>
                    <a:lnTo>
                      <a:pt x="4" y="8"/>
                    </a:lnTo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68" name="Freeform 40">
                <a:extLst>
                  <a:ext uri="{FF2B5EF4-FFF2-40B4-BE49-F238E27FC236}">
                    <a16:creationId xmlns:a16="http://schemas.microsoft.com/office/drawing/2014/main" id="{BEB44A47-5006-9D55-1F0F-0E070FA2985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62" y="1734"/>
                <a:ext cx="68" cy="156"/>
              </a:xfrm>
              <a:custGeom>
                <a:avLst/>
                <a:gdLst>
                  <a:gd name="T0" fmla="*/ 68 w 68"/>
                  <a:gd name="T1" fmla="*/ 30 h 156"/>
                  <a:gd name="T2" fmla="*/ 54 w 68"/>
                  <a:gd name="T3" fmla="*/ 28 h 156"/>
                  <a:gd name="T4" fmla="*/ 46 w 68"/>
                  <a:gd name="T5" fmla="*/ 22 h 156"/>
                  <a:gd name="T6" fmla="*/ 40 w 68"/>
                  <a:gd name="T7" fmla="*/ 14 h 156"/>
                  <a:gd name="T8" fmla="*/ 36 w 68"/>
                  <a:gd name="T9" fmla="*/ 0 h 156"/>
                  <a:gd name="T10" fmla="*/ 32 w 68"/>
                  <a:gd name="T11" fmla="*/ 0 h 156"/>
                  <a:gd name="T12" fmla="*/ 26 w 68"/>
                  <a:gd name="T13" fmla="*/ 2 h 156"/>
                  <a:gd name="T14" fmla="*/ 22 w 68"/>
                  <a:gd name="T15" fmla="*/ 6 h 156"/>
                  <a:gd name="T16" fmla="*/ 28 w 68"/>
                  <a:gd name="T17" fmla="*/ 22 h 156"/>
                  <a:gd name="T18" fmla="*/ 28 w 68"/>
                  <a:gd name="T19" fmla="*/ 40 h 156"/>
                  <a:gd name="T20" fmla="*/ 24 w 68"/>
                  <a:gd name="T21" fmla="*/ 60 h 156"/>
                  <a:gd name="T22" fmla="*/ 18 w 68"/>
                  <a:gd name="T23" fmla="*/ 78 h 156"/>
                  <a:gd name="T24" fmla="*/ 14 w 68"/>
                  <a:gd name="T25" fmla="*/ 96 h 156"/>
                  <a:gd name="T26" fmla="*/ 8 w 68"/>
                  <a:gd name="T27" fmla="*/ 118 h 156"/>
                  <a:gd name="T28" fmla="*/ 4 w 68"/>
                  <a:gd name="T29" fmla="*/ 136 h 156"/>
                  <a:gd name="T30" fmla="*/ 0 w 68"/>
                  <a:gd name="T31" fmla="*/ 156 h 156"/>
                  <a:gd name="T32" fmla="*/ 12 w 68"/>
                  <a:gd name="T33" fmla="*/ 144 h 156"/>
                  <a:gd name="T34" fmla="*/ 24 w 68"/>
                  <a:gd name="T35" fmla="*/ 126 h 156"/>
                  <a:gd name="T36" fmla="*/ 38 w 68"/>
                  <a:gd name="T37" fmla="*/ 104 h 156"/>
                  <a:gd name="T38" fmla="*/ 50 w 68"/>
                  <a:gd name="T39" fmla="*/ 84 h 156"/>
                  <a:gd name="T40" fmla="*/ 60 w 68"/>
                  <a:gd name="T41" fmla="*/ 62 h 156"/>
                  <a:gd name="T42" fmla="*/ 66 w 68"/>
                  <a:gd name="T43" fmla="*/ 44 h 156"/>
                  <a:gd name="T44" fmla="*/ 68 w 68"/>
                  <a:gd name="T45" fmla="*/ 3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8" h="156">
                    <a:moveTo>
                      <a:pt x="68" y="30"/>
                    </a:moveTo>
                    <a:lnTo>
                      <a:pt x="54" y="28"/>
                    </a:lnTo>
                    <a:lnTo>
                      <a:pt x="46" y="22"/>
                    </a:lnTo>
                    <a:lnTo>
                      <a:pt x="40" y="14"/>
                    </a:lnTo>
                    <a:lnTo>
                      <a:pt x="36" y="0"/>
                    </a:lnTo>
                    <a:lnTo>
                      <a:pt x="32" y="0"/>
                    </a:lnTo>
                    <a:lnTo>
                      <a:pt x="26" y="2"/>
                    </a:lnTo>
                    <a:lnTo>
                      <a:pt x="22" y="6"/>
                    </a:lnTo>
                    <a:lnTo>
                      <a:pt x="28" y="22"/>
                    </a:lnTo>
                    <a:lnTo>
                      <a:pt x="28" y="40"/>
                    </a:lnTo>
                    <a:lnTo>
                      <a:pt x="24" y="60"/>
                    </a:lnTo>
                    <a:lnTo>
                      <a:pt x="18" y="78"/>
                    </a:lnTo>
                    <a:lnTo>
                      <a:pt x="14" y="96"/>
                    </a:lnTo>
                    <a:lnTo>
                      <a:pt x="8" y="118"/>
                    </a:lnTo>
                    <a:lnTo>
                      <a:pt x="4" y="136"/>
                    </a:lnTo>
                    <a:lnTo>
                      <a:pt x="0" y="156"/>
                    </a:lnTo>
                    <a:lnTo>
                      <a:pt x="12" y="144"/>
                    </a:lnTo>
                    <a:lnTo>
                      <a:pt x="24" y="126"/>
                    </a:lnTo>
                    <a:lnTo>
                      <a:pt x="38" y="104"/>
                    </a:lnTo>
                    <a:lnTo>
                      <a:pt x="50" y="84"/>
                    </a:lnTo>
                    <a:lnTo>
                      <a:pt x="60" y="62"/>
                    </a:lnTo>
                    <a:lnTo>
                      <a:pt x="66" y="44"/>
                    </a:lnTo>
                    <a:lnTo>
                      <a:pt x="68" y="30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69" name="Freeform 41">
                <a:extLst>
                  <a:ext uri="{FF2B5EF4-FFF2-40B4-BE49-F238E27FC236}">
                    <a16:creationId xmlns:a16="http://schemas.microsoft.com/office/drawing/2014/main" id="{6F6D35E0-3532-CAC8-317E-E9A6050CB3B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62" y="1734"/>
                <a:ext cx="68" cy="156"/>
              </a:xfrm>
              <a:custGeom>
                <a:avLst/>
                <a:gdLst>
                  <a:gd name="T0" fmla="*/ 68 w 68"/>
                  <a:gd name="T1" fmla="*/ 30 h 156"/>
                  <a:gd name="T2" fmla="*/ 54 w 68"/>
                  <a:gd name="T3" fmla="*/ 28 h 156"/>
                  <a:gd name="T4" fmla="*/ 46 w 68"/>
                  <a:gd name="T5" fmla="*/ 22 h 156"/>
                  <a:gd name="T6" fmla="*/ 40 w 68"/>
                  <a:gd name="T7" fmla="*/ 14 h 156"/>
                  <a:gd name="T8" fmla="*/ 36 w 68"/>
                  <a:gd name="T9" fmla="*/ 0 h 156"/>
                  <a:gd name="T10" fmla="*/ 32 w 68"/>
                  <a:gd name="T11" fmla="*/ 0 h 156"/>
                  <a:gd name="T12" fmla="*/ 26 w 68"/>
                  <a:gd name="T13" fmla="*/ 2 h 156"/>
                  <a:gd name="T14" fmla="*/ 22 w 68"/>
                  <a:gd name="T15" fmla="*/ 6 h 156"/>
                  <a:gd name="T16" fmla="*/ 28 w 68"/>
                  <a:gd name="T17" fmla="*/ 22 h 156"/>
                  <a:gd name="T18" fmla="*/ 28 w 68"/>
                  <a:gd name="T19" fmla="*/ 40 h 156"/>
                  <a:gd name="T20" fmla="*/ 24 w 68"/>
                  <a:gd name="T21" fmla="*/ 60 h 156"/>
                  <a:gd name="T22" fmla="*/ 18 w 68"/>
                  <a:gd name="T23" fmla="*/ 78 h 156"/>
                  <a:gd name="T24" fmla="*/ 14 w 68"/>
                  <a:gd name="T25" fmla="*/ 96 h 156"/>
                  <a:gd name="T26" fmla="*/ 8 w 68"/>
                  <a:gd name="T27" fmla="*/ 118 h 156"/>
                  <a:gd name="T28" fmla="*/ 4 w 68"/>
                  <a:gd name="T29" fmla="*/ 136 h 156"/>
                  <a:gd name="T30" fmla="*/ 0 w 68"/>
                  <a:gd name="T31" fmla="*/ 156 h 156"/>
                  <a:gd name="T32" fmla="*/ 12 w 68"/>
                  <a:gd name="T33" fmla="*/ 144 h 156"/>
                  <a:gd name="T34" fmla="*/ 24 w 68"/>
                  <a:gd name="T35" fmla="*/ 126 h 156"/>
                  <a:gd name="T36" fmla="*/ 38 w 68"/>
                  <a:gd name="T37" fmla="*/ 104 h 156"/>
                  <a:gd name="T38" fmla="*/ 50 w 68"/>
                  <a:gd name="T39" fmla="*/ 84 h 156"/>
                  <a:gd name="T40" fmla="*/ 60 w 68"/>
                  <a:gd name="T41" fmla="*/ 62 h 156"/>
                  <a:gd name="T42" fmla="*/ 66 w 68"/>
                  <a:gd name="T43" fmla="*/ 44 h 156"/>
                  <a:gd name="T44" fmla="*/ 68 w 68"/>
                  <a:gd name="T45" fmla="*/ 3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8" h="156">
                    <a:moveTo>
                      <a:pt x="68" y="30"/>
                    </a:moveTo>
                    <a:lnTo>
                      <a:pt x="54" y="28"/>
                    </a:lnTo>
                    <a:lnTo>
                      <a:pt x="46" y="22"/>
                    </a:lnTo>
                    <a:lnTo>
                      <a:pt x="40" y="14"/>
                    </a:lnTo>
                    <a:lnTo>
                      <a:pt x="36" y="0"/>
                    </a:lnTo>
                    <a:lnTo>
                      <a:pt x="32" y="0"/>
                    </a:lnTo>
                    <a:lnTo>
                      <a:pt x="26" y="2"/>
                    </a:lnTo>
                    <a:lnTo>
                      <a:pt x="22" y="6"/>
                    </a:lnTo>
                    <a:lnTo>
                      <a:pt x="28" y="22"/>
                    </a:lnTo>
                    <a:lnTo>
                      <a:pt x="28" y="40"/>
                    </a:lnTo>
                    <a:lnTo>
                      <a:pt x="24" y="60"/>
                    </a:lnTo>
                    <a:lnTo>
                      <a:pt x="18" y="78"/>
                    </a:lnTo>
                    <a:lnTo>
                      <a:pt x="14" y="96"/>
                    </a:lnTo>
                    <a:lnTo>
                      <a:pt x="8" y="118"/>
                    </a:lnTo>
                    <a:lnTo>
                      <a:pt x="4" y="136"/>
                    </a:lnTo>
                    <a:lnTo>
                      <a:pt x="0" y="156"/>
                    </a:lnTo>
                    <a:lnTo>
                      <a:pt x="12" y="144"/>
                    </a:lnTo>
                    <a:lnTo>
                      <a:pt x="24" y="126"/>
                    </a:lnTo>
                    <a:lnTo>
                      <a:pt x="38" y="104"/>
                    </a:lnTo>
                    <a:lnTo>
                      <a:pt x="50" y="84"/>
                    </a:lnTo>
                    <a:lnTo>
                      <a:pt x="60" y="62"/>
                    </a:lnTo>
                    <a:lnTo>
                      <a:pt x="66" y="44"/>
                    </a:lnTo>
                    <a:lnTo>
                      <a:pt x="68" y="30"/>
                    </a:lnTo>
                  </a:path>
                </a:pathLst>
              </a:custGeom>
              <a:solidFill>
                <a:srgbClr val="EAEAEA">
                  <a:alpha val="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70" name="Freeform 42">
                <a:extLst>
                  <a:ext uri="{FF2B5EF4-FFF2-40B4-BE49-F238E27FC236}">
                    <a16:creationId xmlns:a16="http://schemas.microsoft.com/office/drawing/2014/main" id="{BD6EC683-BF21-5D9C-B2B0-6F245B5B99B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286" y="802"/>
                <a:ext cx="10" cy="2"/>
              </a:xfrm>
              <a:custGeom>
                <a:avLst/>
                <a:gdLst>
                  <a:gd name="T0" fmla="*/ 10 w 10"/>
                  <a:gd name="T1" fmla="*/ 2 h 2"/>
                  <a:gd name="T2" fmla="*/ 4 w 10"/>
                  <a:gd name="T3" fmla="*/ 0 h 2"/>
                  <a:gd name="T4" fmla="*/ 0 w 10"/>
                  <a:gd name="T5" fmla="*/ 0 h 2"/>
                  <a:gd name="T6" fmla="*/ 10 w 10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2">
                    <a:moveTo>
                      <a:pt x="10" y="2"/>
                    </a:moveTo>
                    <a:lnTo>
                      <a:pt x="4" y="0"/>
                    </a:lnTo>
                    <a:lnTo>
                      <a:pt x="0" y="0"/>
                    </a:lnTo>
                    <a:lnTo>
                      <a:pt x="10" y="2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80171" name="Freeform 43">
                <a:extLst>
                  <a:ext uri="{FF2B5EF4-FFF2-40B4-BE49-F238E27FC236}">
                    <a16:creationId xmlns:a16="http://schemas.microsoft.com/office/drawing/2014/main" id="{0A5E905E-24D3-BB6C-C600-E12CE2A0BF0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286" y="802"/>
                <a:ext cx="10" cy="2"/>
              </a:xfrm>
              <a:custGeom>
                <a:avLst/>
                <a:gdLst>
                  <a:gd name="T0" fmla="*/ 10 w 10"/>
                  <a:gd name="T1" fmla="*/ 2 h 2"/>
                  <a:gd name="T2" fmla="*/ 4 w 10"/>
                  <a:gd name="T3" fmla="*/ 0 h 2"/>
                  <a:gd name="T4" fmla="*/ 0 w 10"/>
                  <a:gd name="T5" fmla="*/ 0 h 2"/>
                  <a:gd name="T6" fmla="*/ 10 w 10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2">
                    <a:moveTo>
                      <a:pt x="10" y="2"/>
                    </a:moveTo>
                    <a:lnTo>
                      <a:pt x="4" y="0"/>
                    </a:lnTo>
                    <a:lnTo>
                      <a:pt x="0" y="0"/>
                    </a:lnTo>
                    <a:lnTo>
                      <a:pt x="10" y="2"/>
                    </a:lnTo>
                  </a:path>
                </a:pathLst>
              </a:custGeom>
              <a:solidFill>
                <a:srgbClr val="FFFFFF">
                  <a:alpha val="2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49011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A24E1F-6BAB-155A-C2C3-A2033212C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480" y="511176"/>
            <a:ext cx="14721840" cy="1855788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76C3B41-3FCA-917E-E074-309FCC1C9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73480" y="2555875"/>
            <a:ext cx="14721840" cy="609187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1633433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B0A9387-7B22-3F8C-CE40-B86F8B6316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2214861" y="511175"/>
            <a:ext cx="3680460" cy="8136573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B0F662E-1A8E-BB97-8EB2-67F8830EB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73481" y="511175"/>
            <a:ext cx="10756900" cy="813657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3404867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FFFB47-AF1A-AD64-174E-573B1B9B3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480" y="511176"/>
            <a:ext cx="14721840" cy="1855788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1E65CBE-74AE-7869-F682-F22AF900D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480" y="2555875"/>
            <a:ext cx="14721840" cy="609187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3352518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50E4BB-731F-72CF-FCC7-9EB71A08E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4591" y="2393634"/>
            <a:ext cx="14721840" cy="3993832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195D6D3-4D8F-D700-85D8-BF83141E8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4591" y="6425249"/>
            <a:ext cx="14721840" cy="2100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60"/>
            </a:lvl1pPr>
            <a:lvl2pPr marL="640080" indent="0">
              <a:buNone/>
              <a:defRPr sz="2800"/>
            </a:lvl2pPr>
            <a:lvl3pPr marL="1280160" indent="0">
              <a:buNone/>
              <a:defRPr sz="2520"/>
            </a:lvl3pPr>
            <a:lvl4pPr marL="1920240" indent="0">
              <a:buNone/>
              <a:defRPr sz="2240"/>
            </a:lvl4pPr>
            <a:lvl5pPr marL="2560320" indent="0">
              <a:buNone/>
              <a:defRPr sz="2240"/>
            </a:lvl5pPr>
            <a:lvl6pPr marL="3200400" indent="0">
              <a:buNone/>
              <a:defRPr sz="2240"/>
            </a:lvl6pPr>
            <a:lvl7pPr marL="3840480" indent="0">
              <a:buNone/>
              <a:defRPr sz="2240"/>
            </a:lvl7pPr>
            <a:lvl8pPr marL="4480560" indent="0">
              <a:buNone/>
              <a:defRPr sz="2240"/>
            </a:lvl8pPr>
            <a:lvl9pPr marL="5120640" indent="0">
              <a:buNone/>
              <a:defRPr sz="224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221289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0241BB-38C3-A3CB-E66D-4ABCF9701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480" y="511176"/>
            <a:ext cx="14721840" cy="1855788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A06ECB6-DE34-E10C-E94C-3947474DFD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73480" y="2555875"/>
            <a:ext cx="7218680" cy="609187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FAAFBA3-762D-6DF1-24B7-ADA5B90A7C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676640" y="2555875"/>
            <a:ext cx="7218680" cy="609187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2514387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1DEA3C-1DED-70B4-1148-712E2C624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444" y="511176"/>
            <a:ext cx="14721840" cy="1855788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6621AB4-0F7C-98B6-3347-B9CC11E837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6445" y="2353628"/>
            <a:ext cx="7221642" cy="115347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F5A0487-4300-D37E-3BCA-49819E090F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76445" y="3507105"/>
            <a:ext cx="7221642" cy="515842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1E3A6D1-CF2B-8A03-F1CA-F58080854E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641080" y="2353628"/>
            <a:ext cx="7257204" cy="115347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6239FA2-B462-C561-42B0-2B00F23FA7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641080" y="3507105"/>
            <a:ext cx="7257204" cy="515842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471343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2BBC10-0FEB-DD4B-20B4-D65F1440B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480" y="511176"/>
            <a:ext cx="14721840" cy="1855788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882684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9225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6DF267-B825-4D8D-B135-74945A965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445" y="640080"/>
            <a:ext cx="5505873" cy="2240280"/>
          </a:xfrm>
          <a:prstGeom prst="rect">
            <a:avLst/>
          </a:prstGeom>
        </p:spPr>
        <p:txBody>
          <a:bodyPr anchor="b"/>
          <a:lstStyle>
            <a:lvl1pPr>
              <a:defRPr sz="448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D3BC5BF-8372-7158-72A5-722BC3D8B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7204" y="1382396"/>
            <a:ext cx="8641080" cy="6823075"/>
          </a:xfrm>
          <a:prstGeom prst="rect">
            <a:avLst/>
          </a:prstGeo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E8B2C59-1F5D-92B5-5155-01A9220D38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76445" y="2880360"/>
            <a:ext cx="5505873" cy="53362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4289753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F039F1-7D33-BDC7-674F-7039F3207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445" y="640080"/>
            <a:ext cx="5505873" cy="2240280"/>
          </a:xfrm>
          <a:prstGeom prst="rect">
            <a:avLst/>
          </a:prstGeom>
        </p:spPr>
        <p:txBody>
          <a:bodyPr anchor="b"/>
          <a:lstStyle>
            <a:lvl1pPr>
              <a:defRPr sz="448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0781E01-685C-49B7-0069-A8DB67B7DB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57204" y="1382396"/>
            <a:ext cx="8641080" cy="6823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D13F586-DF93-6881-D5C8-6AF56AEEEC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76445" y="2880360"/>
            <a:ext cx="5505873" cy="53362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853195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79106" name="Group 2">
            <a:extLst>
              <a:ext uri="{FF2B5EF4-FFF2-40B4-BE49-F238E27FC236}">
                <a16:creationId xmlns:a16="http://schemas.microsoft.com/office/drawing/2014/main" id="{545064D1-4EAA-131F-854C-0586D22317AF}"/>
              </a:ext>
            </a:extLst>
          </p:cNvPr>
          <p:cNvGrpSpPr>
            <a:grpSpLocks/>
          </p:cNvGrpSpPr>
          <p:nvPr/>
        </p:nvGrpSpPr>
        <p:grpSpPr bwMode="auto">
          <a:xfrm>
            <a:off x="711200" y="1920240"/>
            <a:ext cx="15930880" cy="7254240"/>
            <a:chOff x="1002" y="1842"/>
            <a:chExt cx="4656" cy="2400"/>
          </a:xfrm>
        </p:grpSpPr>
        <p:sp>
          <p:nvSpPr>
            <p:cNvPr id="2479107" name="Freeform 3">
              <a:extLst>
                <a:ext uri="{FF2B5EF4-FFF2-40B4-BE49-F238E27FC236}">
                  <a16:creationId xmlns:a16="http://schemas.microsoft.com/office/drawing/2014/main" id="{98235FC2-6896-70E6-AAFF-9CF46E7D0AFD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1002" y="1842"/>
              <a:ext cx="1924" cy="2400"/>
            </a:xfrm>
            <a:custGeom>
              <a:avLst/>
              <a:gdLst>
                <a:gd name="T0" fmla="*/ 1166 w 1280"/>
                <a:gd name="T1" fmla="*/ 14 h 1782"/>
                <a:gd name="T2" fmla="*/ 1060 w 1280"/>
                <a:gd name="T3" fmla="*/ 40 h 1782"/>
                <a:gd name="T4" fmla="*/ 916 w 1280"/>
                <a:gd name="T5" fmla="*/ 14 h 1782"/>
                <a:gd name="T6" fmla="*/ 728 w 1280"/>
                <a:gd name="T7" fmla="*/ 64 h 1782"/>
                <a:gd name="T8" fmla="*/ 656 w 1280"/>
                <a:gd name="T9" fmla="*/ 102 h 1782"/>
                <a:gd name="T10" fmla="*/ 670 w 1280"/>
                <a:gd name="T11" fmla="*/ 148 h 1782"/>
                <a:gd name="T12" fmla="*/ 546 w 1280"/>
                <a:gd name="T13" fmla="*/ 90 h 1782"/>
                <a:gd name="T14" fmla="*/ 576 w 1280"/>
                <a:gd name="T15" fmla="*/ 120 h 1782"/>
                <a:gd name="T16" fmla="*/ 536 w 1280"/>
                <a:gd name="T17" fmla="*/ 132 h 1782"/>
                <a:gd name="T18" fmla="*/ 578 w 1280"/>
                <a:gd name="T19" fmla="*/ 170 h 1782"/>
                <a:gd name="T20" fmla="*/ 622 w 1280"/>
                <a:gd name="T21" fmla="*/ 174 h 1782"/>
                <a:gd name="T22" fmla="*/ 664 w 1280"/>
                <a:gd name="T23" fmla="*/ 234 h 1782"/>
                <a:gd name="T24" fmla="*/ 522 w 1280"/>
                <a:gd name="T25" fmla="*/ 284 h 1782"/>
                <a:gd name="T26" fmla="*/ 344 w 1280"/>
                <a:gd name="T27" fmla="*/ 262 h 1782"/>
                <a:gd name="T28" fmla="*/ 72 w 1280"/>
                <a:gd name="T29" fmla="*/ 246 h 1782"/>
                <a:gd name="T30" fmla="*/ 36 w 1280"/>
                <a:gd name="T31" fmla="*/ 352 h 1782"/>
                <a:gd name="T32" fmla="*/ 62 w 1280"/>
                <a:gd name="T33" fmla="*/ 418 h 1782"/>
                <a:gd name="T34" fmla="*/ 82 w 1280"/>
                <a:gd name="T35" fmla="*/ 454 h 1782"/>
                <a:gd name="T36" fmla="*/ 112 w 1280"/>
                <a:gd name="T37" fmla="*/ 406 h 1782"/>
                <a:gd name="T38" fmla="*/ 132 w 1280"/>
                <a:gd name="T39" fmla="*/ 400 h 1782"/>
                <a:gd name="T40" fmla="*/ 170 w 1280"/>
                <a:gd name="T41" fmla="*/ 402 h 1782"/>
                <a:gd name="T42" fmla="*/ 230 w 1280"/>
                <a:gd name="T43" fmla="*/ 436 h 1782"/>
                <a:gd name="T44" fmla="*/ 310 w 1280"/>
                <a:gd name="T45" fmla="*/ 508 h 1782"/>
                <a:gd name="T46" fmla="*/ 384 w 1280"/>
                <a:gd name="T47" fmla="*/ 704 h 1782"/>
                <a:gd name="T48" fmla="*/ 470 w 1280"/>
                <a:gd name="T49" fmla="*/ 796 h 1782"/>
                <a:gd name="T50" fmla="*/ 552 w 1280"/>
                <a:gd name="T51" fmla="*/ 912 h 1782"/>
                <a:gd name="T52" fmla="*/ 710 w 1280"/>
                <a:gd name="T53" fmla="*/ 1046 h 1782"/>
                <a:gd name="T54" fmla="*/ 808 w 1280"/>
                <a:gd name="T55" fmla="*/ 1288 h 1782"/>
                <a:gd name="T56" fmla="*/ 796 w 1280"/>
                <a:gd name="T57" fmla="*/ 1708 h 1782"/>
                <a:gd name="T58" fmla="*/ 854 w 1280"/>
                <a:gd name="T59" fmla="*/ 1662 h 1782"/>
                <a:gd name="T60" fmla="*/ 880 w 1280"/>
                <a:gd name="T61" fmla="*/ 1610 h 1782"/>
                <a:gd name="T62" fmla="*/ 1042 w 1280"/>
                <a:gd name="T63" fmla="*/ 1424 h 1782"/>
                <a:gd name="T64" fmla="*/ 1144 w 1280"/>
                <a:gd name="T65" fmla="*/ 1204 h 1782"/>
                <a:gd name="T66" fmla="*/ 1014 w 1280"/>
                <a:gd name="T67" fmla="*/ 1142 h 1782"/>
                <a:gd name="T68" fmla="*/ 836 w 1280"/>
                <a:gd name="T69" fmla="*/ 1040 h 1782"/>
                <a:gd name="T70" fmla="*/ 734 w 1280"/>
                <a:gd name="T71" fmla="*/ 1026 h 1782"/>
                <a:gd name="T72" fmla="*/ 648 w 1280"/>
                <a:gd name="T73" fmla="*/ 936 h 1782"/>
                <a:gd name="T74" fmla="*/ 604 w 1280"/>
                <a:gd name="T75" fmla="*/ 810 h 1782"/>
                <a:gd name="T76" fmla="*/ 734 w 1280"/>
                <a:gd name="T77" fmla="*/ 782 h 1782"/>
                <a:gd name="T78" fmla="*/ 828 w 1280"/>
                <a:gd name="T79" fmla="*/ 632 h 1782"/>
                <a:gd name="T80" fmla="*/ 880 w 1280"/>
                <a:gd name="T81" fmla="*/ 618 h 1782"/>
                <a:gd name="T82" fmla="*/ 922 w 1280"/>
                <a:gd name="T83" fmla="*/ 586 h 1782"/>
                <a:gd name="T84" fmla="*/ 860 w 1280"/>
                <a:gd name="T85" fmla="*/ 544 h 1782"/>
                <a:gd name="T86" fmla="*/ 938 w 1280"/>
                <a:gd name="T87" fmla="*/ 578 h 1782"/>
                <a:gd name="T88" fmla="*/ 984 w 1280"/>
                <a:gd name="T89" fmla="*/ 576 h 1782"/>
                <a:gd name="T90" fmla="*/ 984 w 1280"/>
                <a:gd name="T91" fmla="*/ 540 h 1782"/>
                <a:gd name="T92" fmla="*/ 934 w 1280"/>
                <a:gd name="T93" fmla="*/ 490 h 1782"/>
                <a:gd name="T94" fmla="*/ 866 w 1280"/>
                <a:gd name="T95" fmla="*/ 426 h 1782"/>
                <a:gd name="T96" fmla="*/ 770 w 1280"/>
                <a:gd name="T97" fmla="*/ 412 h 1782"/>
                <a:gd name="T98" fmla="*/ 720 w 1280"/>
                <a:gd name="T99" fmla="*/ 512 h 1782"/>
                <a:gd name="T100" fmla="*/ 646 w 1280"/>
                <a:gd name="T101" fmla="*/ 368 h 1782"/>
                <a:gd name="T102" fmla="*/ 724 w 1280"/>
                <a:gd name="T103" fmla="*/ 316 h 1782"/>
                <a:gd name="T104" fmla="*/ 778 w 1280"/>
                <a:gd name="T105" fmla="*/ 234 h 1782"/>
                <a:gd name="T106" fmla="*/ 788 w 1280"/>
                <a:gd name="T107" fmla="*/ 350 h 1782"/>
                <a:gd name="T108" fmla="*/ 876 w 1280"/>
                <a:gd name="T109" fmla="*/ 350 h 1782"/>
                <a:gd name="T110" fmla="*/ 816 w 1280"/>
                <a:gd name="T111" fmla="*/ 250 h 1782"/>
                <a:gd name="T112" fmla="*/ 734 w 1280"/>
                <a:gd name="T113" fmla="*/ 188 h 1782"/>
                <a:gd name="T114" fmla="*/ 780 w 1280"/>
                <a:gd name="T115" fmla="*/ 128 h 1782"/>
                <a:gd name="T116" fmla="*/ 842 w 1280"/>
                <a:gd name="T117" fmla="*/ 102 h 1782"/>
                <a:gd name="T118" fmla="*/ 968 w 1280"/>
                <a:gd name="T119" fmla="*/ 208 h 1782"/>
                <a:gd name="T120" fmla="*/ 994 w 1280"/>
                <a:gd name="T121" fmla="*/ 324 h 1782"/>
                <a:gd name="T122" fmla="*/ 1154 w 1280"/>
                <a:gd name="T123" fmla="*/ 308 h 1782"/>
                <a:gd name="T124" fmla="*/ 1252 w 1280"/>
                <a:gd name="T125" fmla="*/ 202 h 1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80" h="1782">
                  <a:moveTo>
                    <a:pt x="1214" y="64"/>
                  </a:moveTo>
                  <a:lnTo>
                    <a:pt x="1230" y="60"/>
                  </a:lnTo>
                  <a:lnTo>
                    <a:pt x="1244" y="54"/>
                  </a:lnTo>
                  <a:lnTo>
                    <a:pt x="1254" y="44"/>
                  </a:lnTo>
                  <a:lnTo>
                    <a:pt x="1256" y="30"/>
                  </a:lnTo>
                  <a:lnTo>
                    <a:pt x="1250" y="12"/>
                  </a:lnTo>
                  <a:lnTo>
                    <a:pt x="1238" y="22"/>
                  </a:lnTo>
                  <a:lnTo>
                    <a:pt x="1226" y="24"/>
                  </a:lnTo>
                  <a:lnTo>
                    <a:pt x="1212" y="20"/>
                  </a:lnTo>
                  <a:lnTo>
                    <a:pt x="1198" y="16"/>
                  </a:lnTo>
                  <a:lnTo>
                    <a:pt x="1184" y="14"/>
                  </a:lnTo>
                  <a:lnTo>
                    <a:pt x="1166" y="14"/>
                  </a:lnTo>
                  <a:lnTo>
                    <a:pt x="1146" y="16"/>
                  </a:lnTo>
                  <a:lnTo>
                    <a:pt x="1130" y="18"/>
                  </a:lnTo>
                  <a:lnTo>
                    <a:pt x="1116" y="16"/>
                  </a:lnTo>
                  <a:lnTo>
                    <a:pt x="1100" y="16"/>
                  </a:lnTo>
                  <a:lnTo>
                    <a:pt x="1086" y="14"/>
                  </a:lnTo>
                  <a:lnTo>
                    <a:pt x="1074" y="18"/>
                  </a:lnTo>
                  <a:lnTo>
                    <a:pt x="1070" y="20"/>
                  </a:lnTo>
                  <a:lnTo>
                    <a:pt x="1066" y="24"/>
                  </a:lnTo>
                  <a:lnTo>
                    <a:pt x="1064" y="30"/>
                  </a:lnTo>
                  <a:lnTo>
                    <a:pt x="1062" y="34"/>
                  </a:lnTo>
                  <a:lnTo>
                    <a:pt x="1060" y="38"/>
                  </a:lnTo>
                  <a:lnTo>
                    <a:pt x="1060" y="40"/>
                  </a:lnTo>
                  <a:lnTo>
                    <a:pt x="1036" y="44"/>
                  </a:lnTo>
                  <a:lnTo>
                    <a:pt x="1012" y="44"/>
                  </a:lnTo>
                  <a:lnTo>
                    <a:pt x="986" y="46"/>
                  </a:lnTo>
                  <a:lnTo>
                    <a:pt x="960" y="50"/>
                  </a:lnTo>
                  <a:lnTo>
                    <a:pt x="936" y="58"/>
                  </a:lnTo>
                  <a:lnTo>
                    <a:pt x="912" y="62"/>
                  </a:lnTo>
                  <a:lnTo>
                    <a:pt x="884" y="62"/>
                  </a:lnTo>
                  <a:lnTo>
                    <a:pt x="886" y="48"/>
                  </a:lnTo>
                  <a:lnTo>
                    <a:pt x="894" y="38"/>
                  </a:lnTo>
                  <a:lnTo>
                    <a:pt x="902" y="30"/>
                  </a:lnTo>
                  <a:lnTo>
                    <a:pt x="910" y="22"/>
                  </a:lnTo>
                  <a:lnTo>
                    <a:pt x="916" y="14"/>
                  </a:lnTo>
                  <a:lnTo>
                    <a:pt x="916" y="0"/>
                  </a:lnTo>
                  <a:lnTo>
                    <a:pt x="882" y="0"/>
                  </a:lnTo>
                  <a:lnTo>
                    <a:pt x="844" y="6"/>
                  </a:lnTo>
                  <a:lnTo>
                    <a:pt x="810" y="12"/>
                  </a:lnTo>
                  <a:lnTo>
                    <a:pt x="790" y="16"/>
                  </a:lnTo>
                  <a:lnTo>
                    <a:pt x="766" y="18"/>
                  </a:lnTo>
                  <a:lnTo>
                    <a:pt x="738" y="20"/>
                  </a:lnTo>
                  <a:lnTo>
                    <a:pt x="712" y="26"/>
                  </a:lnTo>
                  <a:lnTo>
                    <a:pt x="690" y="34"/>
                  </a:lnTo>
                  <a:lnTo>
                    <a:pt x="676" y="46"/>
                  </a:lnTo>
                  <a:lnTo>
                    <a:pt x="700" y="56"/>
                  </a:lnTo>
                  <a:lnTo>
                    <a:pt x="728" y="64"/>
                  </a:lnTo>
                  <a:lnTo>
                    <a:pt x="754" y="68"/>
                  </a:lnTo>
                  <a:lnTo>
                    <a:pt x="728" y="68"/>
                  </a:lnTo>
                  <a:lnTo>
                    <a:pt x="702" y="70"/>
                  </a:lnTo>
                  <a:lnTo>
                    <a:pt x="676" y="68"/>
                  </a:lnTo>
                  <a:lnTo>
                    <a:pt x="658" y="64"/>
                  </a:lnTo>
                  <a:lnTo>
                    <a:pt x="642" y="58"/>
                  </a:lnTo>
                  <a:lnTo>
                    <a:pt x="624" y="54"/>
                  </a:lnTo>
                  <a:lnTo>
                    <a:pt x="602" y="54"/>
                  </a:lnTo>
                  <a:lnTo>
                    <a:pt x="614" y="78"/>
                  </a:lnTo>
                  <a:lnTo>
                    <a:pt x="626" y="92"/>
                  </a:lnTo>
                  <a:lnTo>
                    <a:pt x="640" y="100"/>
                  </a:lnTo>
                  <a:lnTo>
                    <a:pt x="656" y="102"/>
                  </a:lnTo>
                  <a:lnTo>
                    <a:pt x="676" y="102"/>
                  </a:lnTo>
                  <a:lnTo>
                    <a:pt x="698" y="102"/>
                  </a:lnTo>
                  <a:lnTo>
                    <a:pt x="692" y="106"/>
                  </a:lnTo>
                  <a:lnTo>
                    <a:pt x="686" y="112"/>
                  </a:lnTo>
                  <a:lnTo>
                    <a:pt x="682" y="118"/>
                  </a:lnTo>
                  <a:lnTo>
                    <a:pt x="676" y="124"/>
                  </a:lnTo>
                  <a:lnTo>
                    <a:pt x="672" y="128"/>
                  </a:lnTo>
                  <a:lnTo>
                    <a:pt x="676" y="132"/>
                  </a:lnTo>
                  <a:lnTo>
                    <a:pt x="680" y="138"/>
                  </a:lnTo>
                  <a:lnTo>
                    <a:pt x="684" y="142"/>
                  </a:lnTo>
                  <a:lnTo>
                    <a:pt x="688" y="146"/>
                  </a:lnTo>
                  <a:lnTo>
                    <a:pt x="670" y="148"/>
                  </a:lnTo>
                  <a:lnTo>
                    <a:pt x="656" y="144"/>
                  </a:lnTo>
                  <a:lnTo>
                    <a:pt x="644" y="134"/>
                  </a:lnTo>
                  <a:lnTo>
                    <a:pt x="634" y="124"/>
                  </a:lnTo>
                  <a:lnTo>
                    <a:pt x="624" y="112"/>
                  </a:lnTo>
                  <a:lnTo>
                    <a:pt x="612" y="104"/>
                  </a:lnTo>
                  <a:lnTo>
                    <a:pt x="598" y="100"/>
                  </a:lnTo>
                  <a:lnTo>
                    <a:pt x="576" y="104"/>
                  </a:lnTo>
                  <a:lnTo>
                    <a:pt x="580" y="108"/>
                  </a:lnTo>
                  <a:lnTo>
                    <a:pt x="584" y="114"/>
                  </a:lnTo>
                  <a:lnTo>
                    <a:pt x="572" y="104"/>
                  </a:lnTo>
                  <a:lnTo>
                    <a:pt x="560" y="96"/>
                  </a:lnTo>
                  <a:lnTo>
                    <a:pt x="546" y="90"/>
                  </a:lnTo>
                  <a:lnTo>
                    <a:pt x="532" y="88"/>
                  </a:lnTo>
                  <a:lnTo>
                    <a:pt x="518" y="94"/>
                  </a:lnTo>
                  <a:lnTo>
                    <a:pt x="530" y="100"/>
                  </a:lnTo>
                  <a:lnTo>
                    <a:pt x="538" y="104"/>
                  </a:lnTo>
                  <a:lnTo>
                    <a:pt x="552" y="106"/>
                  </a:lnTo>
                  <a:lnTo>
                    <a:pt x="558" y="106"/>
                  </a:lnTo>
                  <a:lnTo>
                    <a:pt x="562" y="108"/>
                  </a:lnTo>
                  <a:lnTo>
                    <a:pt x="566" y="110"/>
                  </a:lnTo>
                  <a:lnTo>
                    <a:pt x="570" y="116"/>
                  </a:lnTo>
                  <a:lnTo>
                    <a:pt x="574" y="118"/>
                  </a:lnTo>
                  <a:lnTo>
                    <a:pt x="574" y="118"/>
                  </a:lnTo>
                  <a:lnTo>
                    <a:pt x="576" y="120"/>
                  </a:lnTo>
                  <a:lnTo>
                    <a:pt x="576" y="124"/>
                  </a:lnTo>
                  <a:lnTo>
                    <a:pt x="576" y="126"/>
                  </a:lnTo>
                  <a:lnTo>
                    <a:pt x="574" y="130"/>
                  </a:lnTo>
                  <a:lnTo>
                    <a:pt x="570" y="134"/>
                  </a:lnTo>
                  <a:lnTo>
                    <a:pt x="568" y="136"/>
                  </a:lnTo>
                  <a:lnTo>
                    <a:pt x="566" y="138"/>
                  </a:lnTo>
                  <a:lnTo>
                    <a:pt x="562" y="138"/>
                  </a:lnTo>
                  <a:lnTo>
                    <a:pt x="556" y="138"/>
                  </a:lnTo>
                  <a:lnTo>
                    <a:pt x="552" y="136"/>
                  </a:lnTo>
                  <a:lnTo>
                    <a:pt x="546" y="134"/>
                  </a:lnTo>
                  <a:lnTo>
                    <a:pt x="540" y="132"/>
                  </a:lnTo>
                  <a:lnTo>
                    <a:pt x="536" y="132"/>
                  </a:lnTo>
                  <a:lnTo>
                    <a:pt x="536" y="136"/>
                  </a:lnTo>
                  <a:lnTo>
                    <a:pt x="536" y="142"/>
                  </a:lnTo>
                  <a:lnTo>
                    <a:pt x="538" y="148"/>
                  </a:lnTo>
                  <a:lnTo>
                    <a:pt x="542" y="152"/>
                  </a:lnTo>
                  <a:lnTo>
                    <a:pt x="546" y="154"/>
                  </a:lnTo>
                  <a:lnTo>
                    <a:pt x="552" y="156"/>
                  </a:lnTo>
                  <a:lnTo>
                    <a:pt x="556" y="158"/>
                  </a:lnTo>
                  <a:lnTo>
                    <a:pt x="562" y="160"/>
                  </a:lnTo>
                  <a:lnTo>
                    <a:pt x="566" y="162"/>
                  </a:lnTo>
                  <a:lnTo>
                    <a:pt x="570" y="166"/>
                  </a:lnTo>
                  <a:lnTo>
                    <a:pt x="574" y="168"/>
                  </a:lnTo>
                  <a:lnTo>
                    <a:pt x="578" y="170"/>
                  </a:lnTo>
                  <a:lnTo>
                    <a:pt x="582" y="172"/>
                  </a:lnTo>
                  <a:lnTo>
                    <a:pt x="588" y="172"/>
                  </a:lnTo>
                  <a:lnTo>
                    <a:pt x="592" y="172"/>
                  </a:lnTo>
                  <a:lnTo>
                    <a:pt x="596" y="172"/>
                  </a:lnTo>
                  <a:lnTo>
                    <a:pt x="600" y="170"/>
                  </a:lnTo>
                  <a:lnTo>
                    <a:pt x="602" y="168"/>
                  </a:lnTo>
                  <a:lnTo>
                    <a:pt x="604" y="164"/>
                  </a:lnTo>
                  <a:lnTo>
                    <a:pt x="606" y="166"/>
                  </a:lnTo>
                  <a:lnTo>
                    <a:pt x="608" y="164"/>
                  </a:lnTo>
                  <a:lnTo>
                    <a:pt x="612" y="162"/>
                  </a:lnTo>
                  <a:lnTo>
                    <a:pt x="616" y="168"/>
                  </a:lnTo>
                  <a:lnTo>
                    <a:pt x="622" y="174"/>
                  </a:lnTo>
                  <a:lnTo>
                    <a:pt x="634" y="180"/>
                  </a:lnTo>
                  <a:lnTo>
                    <a:pt x="646" y="184"/>
                  </a:lnTo>
                  <a:lnTo>
                    <a:pt x="660" y="190"/>
                  </a:lnTo>
                  <a:lnTo>
                    <a:pt x="672" y="202"/>
                  </a:lnTo>
                  <a:lnTo>
                    <a:pt x="664" y="204"/>
                  </a:lnTo>
                  <a:lnTo>
                    <a:pt x="660" y="206"/>
                  </a:lnTo>
                  <a:lnTo>
                    <a:pt x="656" y="208"/>
                  </a:lnTo>
                  <a:lnTo>
                    <a:pt x="654" y="212"/>
                  </a:lnTo>
                  <a:lnTo>
                    <a:pt x="652" y="216"/>
                  </a:lnTo>
                  <a:lnTo>
                    <a:pt x="648" y="220"/>
                  </a:lnTo>
                  <a:lnTo>
                    <a:pt x="644" y="224"/>
                  </a:lnTo>
                  <a:lnTo>
                    <a:pt x="664" y="234"/>
                  </a:lnTo>
                  <a:lnTo>
                    <a:pt x="678" y="250"/>
                  </a:lnTo>
                  <a:lnTo>
                    <a:pt x="682" y="270"/>
                  </a:lnTo>
                  <a:lnTo>
                    <a:pt x="672" y="268"/>
                  </a:lnTo>
                  <a:lnTo>
                    <a:pt x="654" y="268"/>
                  </a:lnTo>
                  <a:lnTo>
                    <a:pt x="632" y="270"/>
                  </a:lnTo>
                  <a:lnTo>
                    <a:pt x="612" y="274"/>
                  </a:lnTo>
                  <a:lnTo>
                    <a:pt x="598" y="280"/>
                  </a:lnTo>
                  <a:lnTo>
                    <a:pt x="592" y="284"/>
                  </a:lnTo>
                  <a:lnTo>
                    <a:pt x="586" y="290"/>
                  </a:lnTo>
                  <a:lnTo>
                    <a:pt x="580" y="296"/>
                  </a:lnTo>
                  <a:lnTo>
                    <a:pt x="552" y="290"/>
                  </a:lnTo>
                  <a:lnTo>
                    <a:pt x="522" y="284"/>
                  </a:lnTo>
                  <a:lnTo>
                    <a:pt x="496" y="284"/>
                  </a:lnTo>
                  <a:lnTo>
                    <a:pt x="472" y="290"/>
                  </a:lnTo>
                  <a:lnTo>
                    <a:pt x="450" y="294"/>
                  </a:lnTo>
                  <a:lnTo>
                    <a:pt x="432" y="288"/>
                  </a:lnTo>
                  <a:lnTo>
                    <a:pt x="416" y="284"/>
                  </a:lnTo>
                  <a:lnTo>
                    <a:pt x="408" y="278"/>
                  </a:lnTo>
                  <a:lnTo>
                    <a:pt x="402" y="272"/>
                  </a:lnTo>
                  <a:lnTo>
                    <a:pt x="394" y="260"/>
                  </a:lnTo>
                  <a:lnTo>
                    <a:pt x="384" y="256"/>
                  </a:lnTo>
                  <a:lnTo>
                    <a:pt x="372" y="254"/>
                  </a:lnTo>
                  <a:lnTo>
                    <a:pt x="358" y="258"/>
                  </a:lnTo>
                  <a:lnTo>
                    <a:pt x="344" y="262"/>
                  </a:lnTo>
                  <a:lnTo>
                    <a:pt x="330" y="266"/>
                  </a:lnTo>
                  <a:lnTo>
                    <a:pt x="306" y="272"/>
                  </a:lnTo>
                  <a:lnTo>
                    <a:pt x="292" y="272"/>
                  </a:lnTo>
                  <a:lnTo>
                    <a:pt x="280" y="270"/>
                  </a:lnTo>
                  <a:lnTo>
                    <a:pt x="270" y="266"/>
                  </a:lnTo>
                  <a:lnTo>
                    <a:pt x="260" y="260"/>
                  </a:lnTo>
                  <a:lnTo>
                    <a:pt x="248" y="252"/>
                  </a:lnTo>
                  <a:lnTo>
                    <a:pt x="228" y="244"/>
                  </a:lnTo>
                  <a:lnTo>
                    <a:pt x="196" y="236"/>
                  </a:lnTo>
                  <a:lnTo>
                    <a:pt x="156" y="234"/>
                  </a:lnTo>
                  <a:lnTo>
                    <a:pt x="114" y="238"/>
                  </a:lnTo>
                  <a:lnTo>
                    <a:pt x="72" y="246"/>
                  </a:lnTo>
                  <a:lnTo>
                    <a:pt x="34" y="256"/>
                  </a:lnTo>
                  <a:lnTo>
                    <a:pt x="4" y="272"/>
                  </a:lnTo>
                  <a:lnTo>
                    <a:pt x="6" y="276"/>
                  </a:lnTo>
                  <a:lnTo>
                    <a:pt x="8" y="280"/>
                  </a:lnTo>
                  <a:lnTo>
                    <a:pt x="22" y="284"/>
                  </a:lnTo>
                  <a:lnTo>
                    <a:pt x="32" y="294"/>
                  </a:lnTo>
                  <a:lnTo>
                    <a:pt x="40" y="306"/>
                  </a:lnTo>
                  <a:lnTo>
                    <a:pt x="44" y="322"/>
                  </a:lnTo>
                  <a:lnTo>
                    <a:pt x="22" y="326"/>
                  </a:lnTo>
                  <a:lnTo>
                    <a:pt x="0" y="334"/>
                  </a:lnTo>
                  <a:lnTo>
                    <a:pt x="16" y="346"/>
                  </a:lnTo>
                  <a:lnTo>
                    <a:pt x="36" y="352"/>
                  </a:lnTo>
                  <a:lnTo>
                    <a:pt x="56" y="358"/>
                  </a:lnTo>
                  <a:lnTo>
                    <a:pt x="56" y="358"/>
                  </a:lnTo>
                  <a:lnTo>
                    <a:pt x="56" y="358"/>
                  </a:lnTo>
                  <a:lnTo>
                    <a:pt x="30" y="364"/>
                  </a:lnTo>
                  <a:lnTo>
                    <a:pt x="4" y="372"/>
                  </a:lnTo>
                  <a:lnTo>
                    <a:pt x="10" y="392"/>
                  </a:lnTo>
                  <a:lnTo>
                    <a:pt x="20" y="404"/>
                  </a:lnTo>
                  <a:lnTo>
                    <a:pt x="34" y="408"/>
                  </a:lnTo>
                  <a:lnTo>
                    <a:pt x="48" y="406"/>
                  </a:lnTo>
                  <a:lnTo>
                    <a:pt x="54" y="410"/>
                  </a:lnTo>
                  <a:lnTo>
                    <a:pt x="58" y="412"/>
                  </a:lnTo>
                  <a:lnTo>
                    <a:pt x="62" y="418"/>
                  </a:lnTo>
                  <a:lnTo>
                    <a:pt x="64" y="422"/>
                  </a:lnTo>
                  <a:lnTo>
                    <a:pt x="64" y="428"/>
                  </a:lnTo>
                  <a:lnTo>
                    <a:pt x="62" y="432"/>
                  </a:lnTo>
                  <a:lnTo>
                    <a:pt x="54" y="440"/>
                  </a:lnTo>
                  <a:lnTo>
                    <a:pt x="44" y="448"/>
                  </a:lnTo>
                  <a:lnTo>
                    <a:pt x="36" y="458"/>
                  </a:lnTo>
                  <a:lnTo>
                    <a:pt x="34" y="470"/>
                  </a:lnTo>
                  <a:lnTo>
                    <a:pt x="44" y="468"/>
                  </a:lnTo>
                  <a:lnTo>
                    <a:pt x="56" y="464"/>
                  </a:lnTo>
                  <a:lnTo>
                    <a:pt x="66" y="460"/>
                  </a:lnTo>
                  <a:lnTo>
                    <a:pt x="76" y="458"/>
                  </a:lnTo>
                  <a:lnTo>
                    <a:pt x="82" y="454"/>
                  </a:lnTo>
                  <a:lnTo>
                    <a:pt x="90" y="448"/>
                  </a:lnTo>
                  <a:lnTo>
                    <a:pt x="94" y="442"/>
                  </a:lnTo>
                  <a:lnTo>
                    <a:pt x="96" y="438"/>
                  </a:lnTo>
                  <a:lnTo>
                    <a:pt x="96" y="434"/>
                  </a:lnTo>
                  <a:lnTo>
                    <a:pt x="98" y="428"/>
                  </a:lnTo>
                  <a:lnTo>
                    <a:pt x="98" y="422"/>
                  </a:lnTo>
                  <a:lnTo>
                    <a:pt x="98" y="420"/>
                  </a:lnTo>
                  <a:lnTo>
                    <a:pt x="98" y="416"/>
                  </a:lnTo>
                  <a:lnTo>
                    <a:pt x="100" y="414"/>
                  </a:lnTo>
                  <a:lnTo>
                    <a:pt x="102" y="412"/>
                  </a:lnTo>
                  <a:lnTo>
                    <a:pt x="106" y="410"/>
                  </a:lnTo>
                  <a:lnTo>
                    <a:pt x="112" y="406"/>
                  </a:lnTo>
                  <a:lnTo>
                    <a:pt x="116" y="400"/>
                  </a:lnTo>
                  <a:lnTo>
                    <a:pt x="120" y="396"/>
                  </a:lnTo>
                  <a:lnTo>
                    <a:pt x="124" y="392"/>
                  </a:lnTo>
                  <a:lnTo>
                    <a:pt x="124" y="390"/>
                  </a:lnTo>
                  <a:lnTo>
                    <a:pt x="128" y="388"/>
                  </a:lnTo>
                  <a:lnTo>
                    <a:pt x="130" y="388"/>
                  </a:lnTo>
                  <a:lnTo>
                    <a:pt x="134" y="388"/>
                  </a:lnTo>
                  <a:lnTo>
                    <a:pt x="136" y="390"/>
                  </a:lnTo>
                  <a:lnTo>
                    <a:pt x="136" y="392"/>
                  </a:lnTo>
                  <a:lnTo>
                    <a:pt x="136" y="394"/>
                  </a:lnTo>
                  <a:lnTo>
                    <a:pt x="134" y="398"/>
                  </a:lnTo>
                  <a:lnTo>
                    <a:pt x="132" y="400"/>
                  </a:lnTo>
                  <a:lnTo>
                    <a:pt x="130" y="404"/>
                  </a:lnTo>
                  <a:lnTo>
                    <a:pt x="130" y="406"/>
                  </a:lnTo>
                  <a:lnTo>
                    <a:pt x="130" y="408"/>
                  </a:lnTo>
                  <a:lnTo>
                    <a:pt x="134" y="408"/>
                  </a:lnTo>
                  <a:lnTo>
                    <a:pt x="138" y="406"/>
                  </a:lnTo>
                  <a:lnTo>
                    <a:pt x="144" y="402"/>
                  </a:lnTo>
                  <a:lnTo>
                    <a:pt x="148" y="400"/>
                  </a:lnTo>
                  <a:lnTo>
                    <a:pt x="154" y="398"/>
                  </a:lnTo>
                  <a:lnTo>
                    <a:pt x="160" y="396"/>
                  </a:lnTo>
                  <a:lnTo>
                    <a:pt x="164" y="398"/>
                  </a:lnTo>
                  <a:lnTo>
                    <a:pt x="168" y="400"/>
                  </a:lnTo>
                  <a:lnTo>
                    <a:pt x="170" y="402"/>
                  </a:lnTo>
                  <a:lnTo>
                    <a:pt x="174" y="406"/>
                  </a:lnTo>
                  <a:lnTo>
                    <a:pt x="178" y="410"/>
                  </a:lnTo>
                  <a:lnTo>
                    <a:pt x="182" y="412"/>
                  </a:lnTo>
                  <a:lnTo>
                    <a:pt x="186" y="416"/>
                  </a:lnTo>
                  <a:lnTo>
                    <a:pt x="192" y="418"/>
                  </a:lnTo>
                  <a:lnTo>
                    <a:pt x="198" y="418"/>
                  </a:lnTo>
                  <a:lnTo>
                    <a:pt x="204" y="418"/>
                  </a:lnTo>
                  <a:lnTo>
                    <a:pt x="212" y="420"/>
                  </a:lnTo>
                  <a:lnTo>
                    <a:pt x="218" y="422"/>
                  </a:lnTo>
                  <a:lnTo>
                    <a:pt x="222" y="426"/>
                  </a:lnTo>
                  <a:lnTo>
                    <a:pt x="226" y="430"/>
                  </a:lnTo>
                  <a:lnTo>
                    <a:pt x="230" y="436"/>
                  </a:lnTo>
                  <a:lnTo>
                    <a:pt x="238" y="446"/>
                  </a:lnTo>
                  <a:lnTo>
                    <a:pt x="248" y="456"/>
                  </a:lnTo>
                  <a:lnTo>
                    <a:pt x="260" y="464"/>
                  </a:lnTo>
                  <a:lnTo>
                    <a:pt x="274" y="476"/>
                  </a:lnTo>
                  <a:lnTo>
                    <a:pt x="288" y="486"/>
                  </a:lnTo>
                  <a:lnTo>
                    <a:pt x="292" y="488"/>
                  </a:lnTo>
                  <a:lnTo>
                    <a:pt x="298" y="490"/>
                  </a:lnTo>
                  <a:lnTo>
                    <a:pt x="302" y="492"/>
                  </a:lnTo>
                  <a:lnTo>
                    <a:pt x="306" y="494"/>
                  </a:lnTo>
                  <a:lnTo>
                    <a:pt x="308" y="498"/>
                  </a:lnTo>
                  <a:lnTo>
                    <a:pt x="310" y="502"/>
                  </a:lnTo>
                  <a:lnTo>
                    <a:pt x="310" y="508"/>
                  </a:lnTo>
                  <a:lnTo>
                    <a:pt x="312" y="512"/>
                  </a:lnTo>
                  <a:lnTo>
                    <a:pt x="320" y="530"/>
                  </a:lnTo>
                  <a:lnTo>
                    <a:pt x="330" y="546"/>
                  </a:lnTo>
                  <a:lnTo>
                    <a:pt x="334" y="552"/>
                  </a:lnTo>
                  <a:lnTo>
                    <a:pt x="340" y="558"/>
                  </a:lnTo>
                  <a:lnTo>
                    <a:pt x="348" y="562"/>
                  </a:lnTo>
                  <a:lnTo>
                    <a:pt x="350" y="598"/>
                  </a:lnTo>
                  <a:lnTo>
                    <a:pt x="354" y="634"/>
                  </a:lnTo>
                  <a:lnTo>
                    <a:pt x="362" y="668"/>
                  </a:lnTo>
                  <a:lnTo>
                    <a:pt x="368" y="678"/>
                  </a:lnTo>
                  <a:lnTo>
                    <a:pt x="376" y="692"/>
                  </a:lnTo>
                  <a:lnTo>
                    <a:pt x="384" y="704"/>
                  </a:lnTo>
                  <a:lnTo>
                    <a:pt x="390" y="714"/>
                  </a:lnTo>
                  <a:lnTo>
                    <a:pt x="394" y="716"/>
                  </a:lnTo>
                  <a:lnTo>
                    <a:pt x="400" y="718"/>
                  </a:lnTo>
                  <a:lnTo>
                    <a:pt x="406" y="720"/>
                  </a:lnTo>
                  <a:lnTo>
                    <a:pt x="410" y="722"/>
                  </a:lnTo>
                  <a:lnTo>
                    <a:pt x="416" y="722"/>
                  </a:lnTo>
                  <a:lnTo>
                    <a:pt x="418" y="724"/>
                  </a:lnTo>
                  <a:lnTo>
                    <a:pt x="428" y="740"/>
                  </a:lnTo>
                  <a:lnTo>
                    <a:pt x="434" y="758"/>
                  </a:lnTo>
                  <a:lnTo>
                    <a:pt x="442" y="774"/>
                  </a:lnTo>
                  <a:lnTo>
                    <a:pt x="454" y="788"/>
                  </a:lnTo>
                  <a:lnTo>
                    <a:pt x="470" y="796"/>
                  </a:lnTo>
                  <a:lnTo>
                    <a:pt x="486" y="806"/>
                  </a:lnTo>
                  <a:lnTo>
                    <a:pt x="498" y="818"/>
                  </a:lnTo>
                  <a:lnTo>
                    <a:pt x="502" y="830"/>
                  </a:lnTo>
                  <a:lnTo>
                    <a:pt x="502" y="844"/>
                  </a:lnTo>
                  <a:lnTo>
                    <a:pt x="502" y="856"/>
                  </a:lnTo>
                  <a:lnTo>
                    <a:pt x="506" y="868"/>
                  </a:lnTo>
                  <a:lnTo>
                    <a:pt x="514" y="874"/>
                  </a:lnTo>
                  <a:lnTo>
                    <a:pt x="524" y="878"/>
                  </a:lnTo>
                  <a:lnTo>
                    <a:pt x="534" y="880"/>
                  </a:lnTo>
                  <a:lnTo>
                    <a:pt x="544" y="888"/>
                  </a:lnTo>
                  <a:lnTo>
                    <a:pt x="550" y="900"/>
                  </a:lnTo>
                  <a:lnTo>
                    <a:pt x="552" y="912"/>
                  </a:lnTo>
                  <a:lnTo>
                    <a:pt x="556" y="924"/>
                  </a:lnTo>
                  <a:lnTo>
                    <a:pt x="566" y="938"/>
                  </a:lnTo>
                  <a:lnTo>
                    <a:pt x="576" y="944"/>
                  </a:lnTo>
                  <a:lnTo>
                    <a:pt x="586" y="946"/>
                  </a:lnTo>
                  <a:lnTo>
                    <a:pt x="594" y="948"/>
                  </a:lnTo>
                  <a:lnTo>
                    <a:pt x="604" y="950"/>
                  </a:lnTo>
                  <a:lnTo>
                    <a:pt x="626" y="958"/>
                  </a:lnTo>
                  <a:lnTo>
                    <a:pt x="648" y="968"/>
                  </a:lnTo>
                  <a:lnTo>
                    <a:pt x="670" y="982"/>
                  </a:lnTo>
                  <a:lnTo>
                    <a:pt x="688" y="1000"/>
                  </a:lnTo>
                  <a:lnTo>
                    <a:pt x="702" y="1020"/>
                  </a:lnTo>
                  <a:lnTo>
                    <a:pt x="710" y="1046"/>
                  </a:lnTo>
                  <a:lnTo>
                    <a:pt x="738" y="1054"/>
                  </a:lnTo>
                  <a:lnTo>
                    <a:pt x="756" y="1062"/>
                  </a:lnTo>
                  <a:lnTo>
                    <a:pt x="766" y="1072"/>
                  </a:lnTo>
                  <a:lnTo>
                    <a:pt x="768" y="1084"/>
                  </a:lnTo>
                  <a:lnTo>
                    <a:pt x="766" y="1104"/>
                  </a:lnTo>
                  <a:lnTo>
                    <a:pt x="758" y="1130"/>
                  </a:lnTo>
                  <a:lnTo>
                    <a:pt x="754" y="1160"/>
                  </a:lnTo>
                  <a:lnTo>
                    <a:pt x="754" y="1184"/>
                  </a:lnTo>
                  <a:lnTo>
                    <a:pt x="760" y="1206"/>
                  </a:lnTo>
                  <a:lnTo>
                    <a:pt x="770" y="1226"/>
                  </a:lnTo>
                  <a:lnTo>
                    <a:pt x="784" y="1248"/>
                  </a:lnTo>
                  <a:lnTo>
                    <a:pt x="808" y="1288"/>
                  </a:lnTo>
                  <a:lnTo>
                    <a:pt x="828" y="1326"/>
                  </a:lnTo>
                  <a:lnTo>
                    <a:pt x="844" y="1364"/>
                  </a:lnTo>
                  <a:lnTo>
                    <a:pt x="850" y="1406"/>
                  </a:lnTo>
                  <a:lnTo>
                    <a:pt x="848" y="1444"/>
                  </a:lnTo>
                  <a:lnTo>
                    <a:pt x="840" y="1482"/>
                  </a:lnTo>
                  <a:lnTo>
                    <a:pt x="828" y="1518"/>
                  </a:lnTo>
                  <a:lnTo>
                    <a:pt x="820" y="1558"/>
                  </a:lnTo>
                  <a:lnTo>
                    <a:pt x="816" y="1598"/>
                  </a:lnTo>
                  <a:lnTo>
                    <a:pt x="814" y="1636"/>
                  </a:lnTo>
                  <a:lnTo>
                    <a:pt x="808" y="1660"/>
                  </a:lnTo>
                  <a:lnTo>
                    <a:pt x="800" y="1684"/>
                  </a:lnTo>
                  <a:lnTo>
                    <a:pt x="796" y="1708"/>
                  </a:lnTo>
                  <a:lnTo>
                    <a:pt x="796" y="1734"/>
                  </a:lnTo>
                  <a:lnTo>
                    <a:pt x="804" y="1762"/>
                  </a:lnTo>
                  <a:lnTo>
                    <a:pt x="814" y="1776"/>
                  </a:lnTo>
                  <a:lnTo>
                    <a:pt x="824" y="1782"/>
                  </a:lnTo>
                  <a:lnTo>
                    <a:pt x="836" y="1780"/>
                  </a:lnTo>
                  <a:lnTo>
                    <a:pt x="846" y="1772"/>
                  </a:lnTo>
                  <a:lnTo>
                    <a:pt x="854" y="1758"/>
                  </a:lnTo>
                  <a:lnTo>
                    <a:pt x="858" y="1740"/>
                  </a:lnTo>
                  <a:lnTo>
                    <a:pt x="860" y="1720"/>
                  </a:lnTo>
                  <a:lnTo>
                    <a:pt x="858" y="1704"/>
                  </a:lnTo>
                  <a:lnTo>
                    <a:pt x="852" y="1684"/>
                  </a:lnTo>
                  <a:lnTo>
                    <a:pt x="854" y="1662"/>
                  </a:lnTo>
                  <a:lnTo>
                    <a:pt x="856" y="1658"/>
                  </a:lnTo>
                  <a:lnTo>
                    <a:pt x="860" y="1654"/>
                  </a:lnTo>
                  <a:lnTo>
                    <a:pt x="864" y="1652"/>
                  </a:lnTo>
                  <a:lnTo>
                    <a:pt x="868" y="1650"/>
                  </a:lnTo>
                  <a:lnTo>
                    <a:pt x="872" y="1646"/>
                  </a:lnTo>
                  <a:lnTo>
                    <a:pt x="876" y="1642"/>
                  </a:lnTo>
                  <a:lnTo>
                    <a:pt x="876" y="1638"/>
                  </a:lnTo>
                  <a:lnTo>
                    <a:pt x="878" y="1632"/>
                  </a:lnTo>
                  <a:lnTo>
                    <a:pt x="878" y="1626"/>
                  </a:lnTo>
                  <a:lnTo>
                    <a:pt x="878" y="1620"/>
                  </a:lnTo>
                  <a:lnTo>
                    <a:pt x="878" y="1614"/>
                  </a:lnTo>
                  <a:lnTo>
                    <a:pt x="880" y="1610"/>
                  </a:lnTo>
                  <a:lnTo>
                    <a:pt x="888" y="1600"/>
                  </a:lnTo>
                  <a:lnTo>
                    <a:pt x="902" y="1588"/>
                  </a:lnTo>
                  <a:lnTo>
                    <a:pt x="914" y="1578"/>
                  </a:lnTo>
                  <a:lnTo>
                    <a:pt x="928" y="1566"/>
                  </a:lnTo>
                  <a:lnTo>
                    <a:pt x="936" y="1556"/>
                  </a:lnTo>
                  <a:lnTo>
                    <a:pt x="940" y="1542"/>
                  </a:lnTo>
                  <a:lnTo>
                    <a:pt x="936" y="1528"/>
                  </a:lnTo>
                  <a:lnTo>
                    <a:pt x="968" y="1512"/>
                  </a:lnTo>
                  <a:lnTo>
                    <a:pt x="994" y="1494"/>
                  </a:lnTo>
                  <a:lnTo>
                    <a:pt x="1012" y="1474"/>
                  </a:lnTo>
                  <a:lnTo>
                    <a:pt x="1028" y="1450"/>
                  </a:lnTo>
                  <a:lnTo>
                    <a:pt x="1042" y="1424"/>
                  </a:lnTo>
                  <a:lnTo>
                    <a:pt x="1056" y="1398"/>
                  </a:lnTo>
                  <a:lnTo>
                    <a:pt x="1070" y="1370"/>
                  </a:lnTo>
                  <a:lnTo>
                    <a:pt x="1084" y="1356"/>
                  </a:lnTo>
                  <a:lnTo>
                    <a:pt x="1100" y="1340"/>
                  </a:lnTo>
                  <a:lnTo>
                    <a:pt x="1112" y="1324"/>
                  </a:lnTo>
                  <a:lnTo>
                    <a:pt x="1114" y="1310"/>
                  </a:lnTo>
                  <a:lnTo>
                    <a:pt x="1114" y="1296"/>
                  </a:lnTo>
                  <a:lnTo>
                    <a:pt x="1116" y="1282"/>
                  </a:lnTo>
                  <a:lnTo>
                    <a:pt x="1124" y="1262"/>
                  </a:lnTo>
                  <a:lnTo>
                    <a:pt x="1136" y="1242"/>
                  </a:lnTo>
                  <a:lnTo>
                    <a:pt x="1144" y="1222"/>
                  </a:lnTo>
                  <a:lnTo>
                    <a:pt x="1144" y="1204"/>
                  </a:lnTo>
                  <a:lnTo>
                    <a:pt x="1136" y="1190"/>
                  </a:lnTo>
                  <a:lnTo>
                    <a:pt x="1126" y="1182"/>
                  </a:lnTo>
                  <a:lnTo>
                    <a:pt x="1112" y="1180"/>
                  </a:lnTo>
                  <a:lnTo>
                    <a:pt x="1098" y="1178"/>
                  </a:lnTo>
                  <a:lnTo>
                    <a:pt x="1082" y="1172"/>
                  </a:lnTo>
                  <a:lnTo>
                    <a:pt x="1070" y="1164"/>
                  </a:lnTo>
                  <a:lnTo>
                    <a:pt x="1060" y="1154"/>
                  </a:lnTo>
                  <a:lnTo>
                    <a:pt x="1050" y="1144"/>
                  </a:lnTo>
                  <a:lnTo>
                    <a:pt x="1042" y="1142"/>
                  </a:lnTo>
                  <a:lnTo>
                    <a:pt x="1032" y="1144"/>
                  </a:lnTo>
                  <a:lnTo>
                    <a:pt x="1022" y="1144"/>
                  </a:lnTo>
                  <a:lnTo>
                    <a:pt x="1014" y="1142"/>
                  </a:lnTo>
                  <a:lnTo>
                    <a:pt x="1008" y="1132"/>
                  </a:lnTo>
                  <a:lnTo>
                    <a:pt x="1004" y="1118"/>
                  </a:lnTo>
                  <a:lnTo>
                    <a:pt x="996" y="1106"/>
                  </a:lnTo>
                  <a:lnTo>
                    <a:pt x="982" y="1098"/>
                  </a:lnTo>
                  <a:lnTo>
                    <a:pt x="968" y="1092"/>
                  </a:lnTo>
                  <a:lnTo>
                    <a:pt x="954" y="1084"/>
                  </a:lnTo>
                  <a:lnTo>
                    <a:pt x="928" y="1068"/>
                  </a:lnTo>
                  <a:lnTo>
                    <a:pt x="902" y="1050"/>
                  </a:lnTo>
                  <a:lnTo>
                    <a:pt x="880" y="1034"/>
                  </a:lnTo>
                  <a:lnTo>
                    <a:pt x="858" y="1044"/>
                  </a:lnTo>
                  <a:lnTo>
                    <a:pt x="834" y="1046"/>
                  </a:lnTo>
                  <a:lnTo>
                    <a:pt x="836" y="1040"/>
                  </a:lnTo>
                  <a:lnTo>
                    <a:pt x="836" y="1034"/>
                  </a:lnTo>
                  <a:lnTo>
                    <a:pt x="836" y="1028"/>
                  </a:lnTo>
                  <a:lnTo>
                    <a:pt x="838" y="1024"/>
                  </a:lnTo>
                  <a:lnTo>
                    <a:pt x="822" y="1022"/>
                  </a:lnTo>
                  <a:lnTo>
                    <a:pt x="808" y="1024"/>
                  </a:lnTo>
                  <a:lnTo>
                    <a:pt x="796" y="1032"/>
                  </a:lnTo>
                  <a:lnTo>
                    <a:pt x="790" y="1044"/>
                  </a:lnTo>
                  <a:lnTo>
                    <a:pt x="790" y="1060"/>
                  </a:lnTo>
                  <a:lnTo>
                    <a:pt x="774" y="1054"/>
                  </a:lnTo>
                  <a:lnTo>
                    <a:pt x="760" y="1044"/>
                  </a:lnTo>
                  <a:lnTo>
                    <a:pt x="754" y="1028"/>
                  </a:lnTo>
                  <a:lnTo>
                    <a:pt x="734" y="1026"/>
                  </a:lnTo>
                  <a:lnTo>
                    <a:pt x="714" y="1012"/>
                  </a:lnTo>
                  <a:lnTo>
                    <a:pt x="700" y="994"/>
                  </a:lnTo>
                  <a:lnTo>
                    <a:pt x="694" y="974"/>
                  </a:lnTo>
                  <a:lnTo>
                    <a:pt x="690" y="974"/>
                  </a:lnTo>
                  <a:lnTo>
                    <a:pt x="684" y="972"/>
                  </a:lnTo>
                  <a:lnTo>
                    <a:pt x="678" y="972"/>
                  </a:lnTo>
                  <a:lnTo>
                    <a:pt x="672" y="972"/>
                  </a:lnTo>
                  <a:lnTo>
                    <a:pt x="674" y="952"/>
                  </a:lnTo>
                  <a:lnTo>
                    <a:pt x="676" y="934"/>
                  </a:lnTo>
                  <a:lnTo>
                    <a:pt x="672" y="914"/>
                  </a:lnTo>
                  <a:lnTo>
                    <a:pt x="662" y="928"/>
                  </a:lnTo>
                  <a:lnTo>
                    <a:pt x="648" y="936"/>
                  </a:lnTo>
                  <a:lnTo>
                    <a:pt x="632" y="940"/>
                  </a:lnTo>
                  <a:lnTo>
                    <a:pt x="616" y="940"/>
                  </a:lnTo>
                  <a:lnTo>
                    <a:pt x="598" y="940"/>
                  </a:lnTo>
                  <a:lnTo>
                    <a:pt x="604" y="924"/>
                  </a:lnTo>
                  <a:lnTo>
                    <a:pt x="604" y="908"/>
                  </a:lnTo>
                  <a:lnTo>
                    <a:pt x="598" y="896"/>
                  </a:lnTo>
                  <a:lnTo>
                    <a:pt x="592" y="884"/>
                  </a:lnTo>
                  <a:lnTo>
                    <a:pt x="584" y="872"/>
                  </a:lnTo>
                  <a:lnTo>
                    <a:pt x="580" y="860"/>
                  </a:lnTo>
                  <a:lnTo>
                    <a:pt x="582" y="844"/>
                  </a:lnTo>
                  <a:lnTo>
                    <a:pt x="590" y="826"/>
                  </a:lnTo>
                  <a:lnTo>
                    <a:pt x="604" y="810"/>
                  </a:lnTo>
                  <a:lnTo>
                    <a:pt x="620" y="802"/>
                  </a:lnTo>
                  <a:lnTo>
                    <a:pt x="638" y="798"/>
                  </a:lnTo>
                  <a:lnTo>
                    <a:pt x="656" y="800"/>
                  </a:lnTo>
                  <a:lnTo>
                    <a:pt x="676" y="804"/>
                  </a:lnTo>
                  <a:lnTo>
                    <a:pt x="694" y="808"/>
                  </a:lnTo>
                  <a:lnTo>
                    <a:pt x="694" y="822"/>
                  </a:lnTo>
                  <a:lnTo>
                    <a:pt x="698" y="834"/>
                  </a:lnTo>
                  <a:lnTo>
                    <a:pt x="706" y="840"/>
                  </a:lnTo>
                  <a:lnTo>
                    <a:pt x="716" y="842"/>
                  </a:lnTo>
                  <a:lnTo>
                    <a:pt x="732" y="838"/>
                  </a:lnTo>
                  <a:lnTo>
                    <a:pt x="732" y="810"/>
                  </a:lnTo>
                  <a:lnTo>
                    <a:pt x="734" y="782"/>
                  </a:lnTo>
                  <a:lnTo>
                    <a:pt x="742" y="756"/>
                  </a:lnTo>
                  <a:lnTo>
                    <a:pt x="750" y="744"/>
                  </a:lnTo>
                  <a:lnTo>
                    <a:pt x="760" y="732"/>
                  </a:lnTo>
                  <a:lnTo>
                    <a:pt x="768" y="720"/>
                  </a:lnTo>
                  <a:lnTo>
                    <a:pt x="774" y="708"/>
                  </a:lnTo>
                  <a:lnTo>
                    <a:pt x="776" y="692"/>
                  </a:lnTo>
                  <a:lnTo>
                    <a:pt x="790" y="688"/>
                  </a:lnTo>
                  <a:lnTo>
                    <a:pt x="798" y="682"/>
                  </a:lnTo>
                  <a:lnTo>
                    <a:pt x="800" y="672"/>
                  </a:lnTo>
                  <a:lnTo>
                    <a:pt x="804" y="660"/>
                  </a:lnTo>
                  <a:lnTo>
                    <a:pt x="810" y="648"/>
                  </a:lnTo>
                  <a:lnTo>
                    <a:pt x="828" y="632"/>
                  </a:lnTo>
                  <a:lnTo>
                    <a:pt x="848" y="618"/>
                  </a:lnTo>
                  <a:lnTo>
                    <a:pt x="868" y="604"/>
                  </a:lnTo>
                  <a:lnTo>
                    <a:pt x="870" y="602"/>
                  </a:lnTo>
                  <a:lnTo>
                    <a:pt x="874" y="598"/>
                  </a:lnTo>
                  <a:lnTo>
                    <a:pt x="880" y="602"/>
                  </a:lnTo>
                  <a:lnTo>
                    <a:pt x="886" y="604"/>
                  </a:lnTo>
                  <a:lnTo>
                    <a:pt x="890" y="606"/>
                  </a:lnTo>
                  <a:lnTo>
                    <a:pt x="888" y="606"/>
                  </a:lnTo>
                  <a:lnTo>
                    <a:pt x="890" y="608"/>
                  </a:lnTo>
                  <a:lnTo>
                    <a:pt x="894" y="612"/>
                  </a:lnTo>
                  <a:lnTo>
                    <a:pt x="888" y="614"/>
                  </a:lnTo>
                  <a:lnTo>
                    <a:pt x="880" y="618"/>
                  </a:lnTo>
                  <a:lnTo>
                    <a:pt x="872" y="622"/>
                  </a:lnTo>
                  <a:lnTo>
                    <a:pt x="864" y="628"/>
                  </a:lnTo>
                  <a:lnTo>
                    <a:pt x="862" y="634"/>
                  </a:lnTo>
                  <a:lnTo>
                    <a:pt x="864" y="640"/>
                  </a:lnTo>
                  <a:lnTo>
                    <a:pt x="878" y="646"/>
                  </a:lnTo>
                  <a:lnTo>
                    <a:pt x="886" y="638"/>
                  </a:lnTo>
                  <a:lnTo>
                    <a:pt x="898" y="628"/>
                  </a:lnTo>
                  <a:lnTo>
                    <a:pt x="912" y="616"/>
                  </a:lnTo>
                  <a:lnTo>
                    <a:pt x="922" y="604"/>
                  </a:lnTo>
                  <a:lnTo>
                    <a:pt x="930" y="592"/>
                  </a:lnTo>
                  <a:lnTo>
                    <a:pt x="930" y="582"/>
                  </a:lnTo>
                  <a:lnTo>
                    <a:pt x="922" y="586"/>
                  </a:lnTo>
                  <a:lnTo>
                    <a:pt x="914" y="592"/>
                  </a:lnTo>
                  <a:lnTo>
                    <a:pt x="906" y="594"/>
                  </a:lnTo>
                  <a:lnTo>
                    <a:pt x="896" y="594"/>
                  </a:lnTo>
                  <a:lnTo>
                    <a:pt x="892" y="592"/>
                  </a:lnTo>
                  <a:lnTo>
                    <a:pt x="890" y="588"/>
                  </a:lnTo>
                  <a:lnTo>
                    <a:pt x="886" y="586"/>
                  </a:lnTo>
                  <a:lnTo>
                    <a:pt x="894" y="574"/>
                  </a:lnTo>
                  <a:lnTo>
                    <a:pt x="896" y="566"/>
                  </a:lnTo>
                  <a:lnTo>
                    <a:pt x="896" y="556"/>
                  </a:lnTo>
                  <a:lnTo>
                    <a:pt x="890" y="550"/>
                  </a:lnTo>
                  <a:lnTo>
                    <a:pt x="878" y="544"/>
                  </a:lnTo>
                  <a:lnTo>
                    <a:pt x="860" y="544"/>
                  </a:lnTo>
                  <a:lnTo>
                    <a:pt x="890" y="540"/>
                  </a:lnTo>
                  <a:lnTo>
                    <a:pt x="918" y="536"/>
                  </a:lnTo>
                  <a:lnTo>
                    <a:pt x="946" y="528"/>
                  </a:lnTo>
                  <a:lnTo>
                    <a:pt x="954" y="534"/>
                  </a:lnTo>
                  <a:lnTo>
                    <a:pt x="954" y="540"/>
                  </a:lnTo>
                  <a:lnTo>
                    <a:pt x="948" y="546"/>
                  </a:lnTo>
                  <a:lnTo>
                    <a:pt x="942" y="554"/>
                  </a:lnTo>
                  <a:lnTo>
                    <a:pt x="936" y="562"/>
                  </a:lnTo>
                  <a:lnTo>
                    <a:pt x="934" y="570"/>
                  </a:lnTo>
                  <a:lnTo>
                    <a:pt x="934" y="574"/>
                  </a:lnTo>
                  <a:lnTo>
                    <a:pt x="936" y="578"/>
                  </a:lnTo>
                  <a:lnTo>
                    <a:pt x="938" y="578"/>
                  </a:lnTo>
                  <a:lnTo>
                    <a:pt x="940" y="578"/>
                  </a:lnTo>
                  <a:lnTo>
                    <a:pt x="944" y="578"/>
                  </a:lnTo>
                  <a:lnTo>
                    <a:pt x="948" y="576"/>
                  </a:lnTo>
                  <a:lnTo>
                    <a:pt x="950" y="574"/>
                  </a:lnTo>
                  <a:lnTo>
                    <a:pt x="954" y="572"/>
                  </a:lnTo>
                  <a:lnTo>
                    <a:pt x="956" y="570"/>
                  </a:lnTo>
                  <a:lnTo>
                    <a:pt x="958" y="570"/>
                  </a:lnTo>
                  <a:lnTo>
                    <a:pt x="966" y="570"/>
                  </a:lnTo>
                  <a:lnTo>
                    <a:pt x="972" y="570"/>
                  </a:lnTo>
                  <a:lnTo>
                    <a:pt x="976" y="572"/>
                  </a:lnTo>
                  <a:lnTo>
                    <a:pt x="982" y="576"/>
                  </a:lnTo>
                  <a:lnTo>
                    <a:pt x="984" y="576"/>
                  </a:lnTo>
                  <a:lnTo>
                    <a:pt x="986" y="580"/>
                  </a:lnTo>
                  <a:lnTo>
                    <a:pt x="988" y="582"/>
                  </a:lnTo>
                  <a:lnTo>
                    <a:pt x="992" y="584"/>
                  </a:lnTo>
                  <a:lnTo>
                    <a:pt x="1000" y="584"/>
                  </a:lnTo>
                  <a:lnTo>
                    <a:pt x="1006" y="584"/>
                  </a:lnTo>
                  <a:lnTo>
                    <a:pt x="1012" y="584"/>
                  </a:lnTo>
                  <a:lnTo>
                    <a:pt x="1010" y="572"/>
                  </a:lnTo>
                  <a:lnTo>
                    <a:pt x="1006" y="558"/>
                  </a:lnTo>
                  <a:lnTo>
                    <a:pt x="998" y="548"/>
                  </a:lnTo>
                  <a:lnTo>
                    <a:pt x="994" y="546"/>
                  </a:lnTo>
                  <a:lnTo>
                    <a:pt x="988" y="542"/>
                  </a:lnTo>
                  <a:lnTo>
                    <a:pt x="984" y="540"/>
                  </a:lnTo>
                  <a:lnTo>
                    <a:pt x="982" y="534"/>
                  </a:lnTo>
                  <a:lnTo>
                    <a:pt x="980" y="530"/>
                  </a:lnTo>
                  <a:lnTo>
                    <a:pt x="978" y="524"/>
                  </a:lnTo>
                  <a:lnTo>
                    <a:pt x="976" y="518"/>
                  </a:lnTo>
                  <a:lnTo>
                    <a:pt x="974" y="514"/>
                  </a:lnTo>
                  <a:lnTo>
                    <a:pt x="970" y="510"/>
                  </a:lnTo>
                  <a:lnTo>
                    <a:pt x="966" y="508"/>
                  </a:lnTo>
                  <a:lnTo>
                    <a:pt x="962" y="506"/>
                  </a:lnTo>
                  <a:lnTo>
                    <a:pt x="952" y="502"/>
                  </a:lnTo>
                  <a:lnTo>
                    <a:pt x="944" y="496"/>
                  </a:lnTo>
                  <a:lnTo>
                    <a:pt x="936" y="492"/>
                  </a:lnTo>
                  <a:lnTo>
                    <a:pt x="934" y="490"/>
                  </a:lnTo>
                  <a:lnTo>
                    <a:pt x="932" y="488"/>
                  </a:lnTo>
                  <a:lnTo>
                    <a:pt x="922" y="480"/>
                  </a:lnTo>
                  <a:lnTo>
                    <a:pt x="914" y="472"/>
                  </a:lnTo>
                  <a:lnTo>
                    <a:pt x="906" y="462"/>
                  </a:lnTo>
                  <a:lnTo>
                    <a:pt x="896" y="444"/>
                  </a:lnTo>
                  <a:lnTo>
                    <a:pt x="888" y="422"/>
                  </a:lnTo>
                  <a:lnTo>
                    <a:pt x="880" y="404"/>
                  </a:lnTo>
                  <a:lnTo>
                    <a:pt x="876" y="410"/>
                  </a:lnTo>
                  <a:lnTo>
                    <a:pt x="874" y="414"/>
                  </a:lnTo>
                  <a:lnTo>
                    <a:pt x="870" y="416"/>
                  </a:lnTo>
                  <a:lnTo>
                    <a:pt x="868" y="420"/>
                  </a:lnTo>
                  <a:lnTo>
                    <a:pt x="866" y="426"/>
                  </a:lnTo>
                  <a:lnTo>
                    <a:pt x="866" y="432"/>
                  </a:lnTo>
                  <a:lnTo>
                    <a:pt x="860" y="434"/>
                  </a:lnTo>
                  <a:lnTo>
                    <a:pt x="852" y="434"/>
                  </a:lnTo>
                  <a:lnTo>
                    <a:pt x="846" y="434"/>
                  </a:lnTo>
                  <a:lnTo>
                    <a:pt x="840" y="432"/>
                  </a:lnTo>
                  <a:lnTo>
                    <a:pt x="838" y="416"/>
                  </a:lnTo>
                  <a:lnTo>
                    <a:pt x="830" y="404"/>
                  </a:lnTo>
                  <a:lnTo>
                    <a:pt x="818" y="396"/>
                  </a:lnTo>
                  <a:lnTo>
                    <a:pt x="804" y="394"/>
                  </a:lnTo>
                  <a:lnTo>
                    <a:pt x="790" y="396"/>
                  </a:lnTo>
                  <a:lnTo>
                    <a:pt x="778" y="402"/>
                  </a:lnTo>
                  <a:lnTo>
                    <a:pt x="770" y="412"/>
                  </a:lnTo>
                  <a:lnTo>
                    <a:pt x="770" y="428"/>
                  </a:lnTo>
                  <a:lnTo>
                    <a:pt x="784" y="432"/>
                  </a:lnTo>
                  <a:lnTo>
                    <a:pt x="792" y="442"/>
                  </a:lnTo>
                  <a:lnTo>
                    <a:pt x="794" y="454"/>
                  </a:lnTo>
                  <a:lnTo>
                    <a:pt x="790" y="466"/>
                  </a:lnTo>
                  <a:lnTo>
                    <a:pt x="782" y="478"/>
                  </a:lnTo>
                  <a:lnTo>
                    <a:pt x="770" y="484"/>
                  </a:lnTo>
                  <a:lnTo>
                    <a:pt x="770" y="508"/>
                  </a:lnTo>
                  <a:lnTo>
                    <a:pt x="768" y="532"/>
                  </a:lnTo>
                  <a:lnTo>
                    <a:pt x="756" y="532"/>
                  </a:lnTo>
                  <a:lnTo>
                    <a:pt x="740" y="524"/>
                  </a:lnTo>
                  <a:lnTo>
                    <a:pt x="720" y="512"/>
                  </a:lnTo>
                  <a:lnTo>
                    <a:pt x="700" y="496"/>
                  </a:lnTo>
                  <a:lnTo>
                    <a:pt x="680" y="478"/>
                  </a:lnTo>
                  <a:lnTo>
                    <a:pt x="662" y="460"/>
                  </a:lnTo>
                  <a:lnTo>
                    <a:pt x="646" y="444"/>
                  </a:lnTo>
                  <a:lnTo>
                    <a:pt x="636" y="434"/>
                  </a:lnTo>
                  <a:lnTo>
                    <a:pt x="622" y="422"/>
                  </a:lnTo>
                  <a:lnTo>
                    <a:pt x="614" y="414"/>
                  </a:lnTo>
                  <a:lnTo>
                    <a:pt x="610" y="408"/>
                  </a:lnTo>
                  <a:lnTo>
                    <a:pt x="612" y="402"/>
                  </a:lnTo>
                  <a:lnTo>
                    <a:pt x="620" y="392"/>
                  </a:lnTo>
                  <a:lnTo>
                    <a:pt x="634" y="378"/>
                  </a:lnTo>
                  <a:lnTo>
                    <a:pt x="646" y="368"/>
                  </a:lnTo>
                  <a:lnTo>
                    <a:pt x="660" y="354"/>
                  </a:lnTo>
                  <a:lnTo>
                    <a:pt x="676" y="342"/>
                  </a:lnTo>
                  <a:lnTo>
                    <a:pt x="690" y="336"/>
                  </a:lnTo>
                  <a:lnTo>
                    <a:pt x="690" y="352"/>
                  </a:lnTo>
                  <a:lnTo>
                    <a:pt x="696" y="362"/>
                  </a:lnTo>
                  <a:lnTo>
                    <a:pt x="704" y="368"/>
                  </a:lnTo>
                  <a:lnTo>
                    <a:pt x="718" y="368"/>
                  </a:lnTo>
                  <a:lnTo>
                    <a:pt x="732" y="362"/>
                  </a:lnTo>
                  <a:lnTo>
                    <a:pt x="714" y="344"/>
                  </a:lnTo>
                  <a:lnTo>
                    <a:pt x="700" y="322"/>
                  </a:lnTo>
                  <a:lnTo>
                    <a:pt x="716" y="320"/>
                  </a:lnTo>
                  <a:lnTo>
                    <a:pt x="724" y="316"/>
                  </a:lnTo>
                  <a:lnTo>
                    <a:pt x="730" y="306"/>
                  </a:lnTo>
                  <a:lnTo>
                    <a:pt x="730" y="296"/>
                  </a:lnTo>
                  <a:lnTo>
                    <a:pt x="730" y="284"/>
                  </a:lnTo>
                  <a:lnTo>
                    <a:pt x="730" y="270"/>
                  </a:lnTo>
                  <a:lnTo>
                    <a:pt x="732" y="258"/>
                  </a:lnTo>
                  <a:lnTo>
                    <a:pt x="726" y="254"/>
                  </a:lnTo>
                  <a:lnTo>
                    <a:pt x="722" y="250"/>
                  </a:lnTo>
                  <a:lnTo>
                    <a:pt x="718" y="248"/>
                  </a:lnTo>
                  <a:lnTo>
                    <a:pt x="714" y="244"/>
                  </a:lnTo>
                  <a:lnTo>
                    <a:pt x="736" y="240"/>
                  </a:lnTo>
                  <a:lnTo>
                    <a:pt x="756" y="236"/>
                  </a:lnTo>
                  <a:lnTo>
                    <a:pt x="778" y="234"/>
                  </a:lnTo>
                  <a:lnTo>
                    <a:pt x="778" y="248"/>
                  </a:lnTo>
                  <a:lnTo>
                    <a:pt x="784" y="258"/>
                  </a:lnTo>
                  <a:lnTo>
                    <a:pt x="792" y="266"/>
                  </a:lnTo>
                  <a:lnTo>
                    <a:pt x="802" y="272"/>
                  </a:lnTo>
                  <a:lnTo>
                    <a:pt x="812" y="282"/>
                  </a:lnTo>
                  <a:lnTo>
                    <a:pt x="820" y="292"/>
                  </a:lnTo>
                  <a:lnTo>
                    <a:pt x="824" y="304"/>
                  </a:lnTo>
                  <a:lnTo>
                    <a:pt x="824" y="322"/>
                  </a:lnTo>
                  <a:lnTo>
                    <a:pt x="806" y="324"/>
                  </a:lnTo>
                  <a:lnTo>
                    <a:pt x="788" y="330"/>
                  </a:lnTo>
                  <a:lnTo>
                    <a:pt x="774" y="340"/>
                  </a:lnTo>
                  <a:lnTo>
                    <a:pt x="788" y="350"/>
                  </a:lnTo>
                  <a:lnTo>
                    <a:pt x="808" y="362"/>
                  </a:lnTo>
                  <a:lnTo>
                    <a:pt x="828" y="372"/>
                  </a:lnTo>
                  <a:lnTo>
                    <a:pt x="848" y="378"/>
                  </a:lnTo>
                  <a:lnTo>
                    <a:pt x="866" y="376"/>
                  </a:lnTo>
                  <a:lnTo>
                    <a:pt x="860" y="374"/>
                  </a:lnTo>
                  <a:lnTo>
                    <a:pt x="852" y="370"/>
                  </a:lnTo>
                  <a:lnTo>
                    <a:pt x="844" y="368"/>
                  </a:lnTo>
                  <a:lnTo>
                    <a:pt x="856" y="370"/>
                  </a:lnTo>
                  <a:lnTo>
                    <a:pt x="868" y="368"/>
                  </a:lnTo>
                  <a:lnTo>
                    <a:pt x="880" y="368"/>
                  </a:lnTo>
                  <a:lnTo>
                    <a:pt x="880" y="358"/>
                  </a:lnTo>
                  <a:lnTo>
                    <a:pt x="876" y="350"/>
                  </a:lnTo>
                  <a:lnTo>
                    <a:pt x="872" y="342"/>
                  </a:lnTo>
                  <a:lnTo>
                    <a:pt x="892" y="346"/>
                  </a:lnTo>
                  <a:lnTo>
                    <a:pt x="912" y="340"/>
                  </a:lnTo>
                  <a:lnTo>
                    <a:pt x="904" y="318"/>
                  </a:lnTo>
                  <a:lnTo>
                    <a:pt x="896" y="306"/>
                  </a:lnTo>
                  <a:lnTo>
                    <a:pt x="886" y="298"/>
                  </a:lnTo>
                  <a:lnTo>
                    <a:pt x="874" y="290"/>
                  </a:lnTo>
                  <a:lnTo>
                    <a:pt x="856" y="280"/>
                  </a:lnTo>
                  <a:lnTo>
                    <a:pt x="844" y="272"/>
                  </a:lnTo>
                  <a:lnTo>
                    <a:pt x="836" y="262"/>
                  </a:lnTo>
                  <a:lnTo>
                    <a:pt x="828" y="256"/>
                  </a:lnTo>
                  <a:lnTo>
                    <a:pt x="816" y="250"/>
                  </a:lnTo>
                  <a:lnTo>
                    <a:pt x="798" y="248"/>
                  </a:lnTo>
                  <a:lnTo>
                    <a:pt x="794" y="228"/>
                  </a:lnTo>
                  <a:lnTo>
                    <a:pt x="784" y="216"/>
                  </a:lnTo>
                  <a:lnTo>
                    <a:pt x="770" y="208"/>
                  </a:lnTo>
                  <a:lnTo>
                    <a:pt x="752" y="202"/>
                  </a:lnTo>
                  <a:lnTo>
                    <a:pt x="732" y="200"/>
                  </a:lnTo>
                  <a:lnTo>
                    <a:pt x="712" y="198"/>
                  </a:lnTo>
                  <a:lnTo>
                    <a:pt x="694" y="196"/>
                  </a:lnTo>
                  <a:lnTo>
                    <a:pt x="678" y="192"/>
                  </a:lnTo>
                  <a:lnTo>
                    <a:pt x="696" y="194"/>
                  </a:lnTo>
                  <a:lnTo>
                    <a:pt x="716" y="194"/>
                  </a:lnTo>
                  <a:lnTo>
                    <a:pt x="734" y="188"/>
                  </a:lnTo>
                  <a:lnTo>
                    <a:pt x="748" y="178"/>
                  </a:lnTo>
                  <a:lnTo>
                    <a:pt x="728" y="170"/>
                  </a:lnTo>
                  <a:lnTo>
                    <a:pt x="708" y="164"/>
                  </a:lnTo>
                  <a:lnTo>
                    <a:pt x="688" y="160"/>
                  </a:lnTo>
                  <a:lnTo>
                    <a:pt x="702" y="158"/>
                  </a:lnTo>
                  <a:lnTo>
                    <a:pt x="718" y="156"/>
                  </a:lnTo>
                  <a:lnTo>
                    <a:pt x="730" y="150"/>
                  </a:lnTo>
                  <a:lnTo>
                    <a:pt x="738" y="138"/>
                  </a:lnTo>
                  <a:lnTo>
                    <a:pt x="750" y="142"/>
                  </a:lnTo>
                  <a:lnTo>
                    <a:pt x="764" y="144"/>
                  </a:lnTo>
                  <a:lnTo>
                    <a:pt x="778" y="146"/>
                  </a:lnTo>
                  <a:lnTo>
                    <a:pt x="780" y="128"/>
                  </a:lnTo>
                  <a:lnTo>
                    <a:pt x="788" y="112"/>
                  </a:lnTo>
                  <a:lnTo>
                    <a:pt x="802" y="98"/>
                  </a:lnTo>
                  <a:lnTo>
                    <a:pt x="818" y="88"/>
                  </a:lnTo>
                  <a:lnTo>
                    <a:pt x="834" y="78"/>
                  </a:lnTo>
                  <a:lnTo>
                    <a:pt x="854" y="68"/>
                  </a:lnTo>
                  <a:lnTo>
                    <a:pt x="868" y="62"/>
                  </a:lnTo>
                  <a:lnTo>
                    <a:pt x="882" y="66"/>
                  </a:lnTo>
                  <a:lnTo>
                    <a:pt x="894" y="74"/>
                  </a:lnTo>
                  <a:lnTo>
                    <a:pt x="908" y="90"/>
                  </a:lnTo>
                  <a:lnTo>
                    <a:pt x="880" y="92"/>
                  </a:lnTo>
                  <a:lnTo>
                    <a:pt x="858" y="96"/>
                  </a:lnTo>
                  <a:lnTo>
                    <a:pt x="842" y="102"/>
                  </a:lnTo>
                  <a:lnTo>
                    <a:pt x="834" y="112"/>
                  </a:lnTo>
                  <a:lnTo>
                    <a:pt x="832" y="120"/>
                  </a:lnTo>
                  <a:lnTo>
                    <a:pt x="838" y="130"/>
                  </a:lnTo>
                  <a:lnTo>
                    <a:pt x="856" y="136"/>
                  </a:lnTo>
                  <a:lnTo>
                    <a:pt x="884" y="142"/>
                  </a:lnTo>
                  <a:lnTo>
                    <a:pt x="904" y="144"/>
                  </a:lnTo>
                  <a:lnTo>
                    <a:pt x="922" y="148"/>
                  </a:lnTo>
                  <a:lnTo>
                    <a:pt x="940" y="156"/>
                  </a:lnTo>
                  <a:lnTo>
                    <a:pt x="954" y="170"/>
                  </a:lnTo>
                  <a:lnTo>
                    <a:pt x="960" y="182"/>
                  </a:lnTo>
                  <a:lnTo>
                    <a:pt x="964" y="196"/>
                  </a:lnTo>
                  <a:lnTo>
                    <a:pt x="968" y="208"/>
                  </a:lnTo>
                  <a:lnTo>
                    <a:pt x="972" y="220"/>
                  </a:lnTo>
                  <a:lnTo>
                    <a:pt x="978" y="228"/>
                  </a:lnTo>
                  <a:lnTo>
                    <a:pt x="988" y="234"/>
                  </a:lnTo>
                  <a:lnTo>
                    <a:pt x="1004" y="236"/>
                  </a:lnTo>
                  <a:lnTo>
                    <a:pt x="1010" y="246"/>
                  </a:lnTo>
                  <a:lnTo>
                    <a:pt x="1014" y="260"/>
                  </a:lnTo>
                  <a:lnTo>
                    <a:pt x="1018" y="272"/>
                  </a:lnTo>
                  <a:lnTo>
                    <a:pt x="1018" y="284"/>
                  </a:lnTo>
                  <a:lnTo>
                    <a:pt x="1014" y="294"/>
                  </a:lnTo>
                  <a:lnTo>
                    <a:pt x="1006" y="300"/>
                  </a:lnTo>
                  <a:lnTo>
                    <a:pt x="990" y="304"/>
                  </a:lnTo>
                  <a:lnTo>
                    <a:pt x="994" y="324"/>
                  </a:lnTo>
                  <a:lnTo>
                    <a:pt x="998" y="346"/>
                  </a:lnTo>
                  <a:lnTo>
                    <a:pt x="1004" y="368"/>
                  </a:lnTo>
                  <a:lnTo>
                    <a:pt x="1014" y="388"/>
                  </a:lnTo>
                  <a:lnTo>
                    <a:pt x="1026" y="406"/>
                  </a:lnTo>
                  <a:lnTo>
                    <a:pt x="1044" y="416"/>
                  </a:lnTo>
                  <a:lnTo>
                    <a:pt x="1064" y="418"/>
                  </a:lnTo>
                  <a:lnTo>
                    <a:pt x="1080" y="388"/>
                  </a:lnTo>
                  <a:lnTo>
                    <a:pt x="1094" y="360"/>
                  </a:lnTo>
                  <a:lnTo>
                    <a:pt x="1110" y="334"/>
                  </a:lnTo>
                  <a:lnTo>
                    <a:pt x="1132" y="312"/>
                  </a:lnTo>
                  <a:lnTo>
                    <a:pt x="1144" y="308"/>
                  </a:lnTo>
                  <a:lnTo>
                    <a:pt x="1154" y="308"/>
                  </a:lnTo>
                  <a:lnTo>
                    <a:pt x="1164" y="302"/>
                  </a:lnTo>
                  <a:lnTo>
                    <a:pt x="1172" y="292"/>
                  </a:lnTo>
                  <a:lnTo>
                    <a:pt x="1176" y="278"/>
                  </a:lnTo>
                  <a:lnTo>
                    <a:pt x="1184" y="268"/>
                  </a:lnTo>
                  <a:lnTo>
                    <a:pt x="1200" y="260"/>
                  </a:lnTo>
                  <a:lnTo>
                    <a:pt x="1216" y="258"/>
                  </a:lnTo>
                  <a:lnTo>
                    <a:pt x="1234" y="256"/>
                  </a:lnTo>
                  <a:lnTo>
                    <a:pt x="1250" y="252"/>
                  </a:lnTo>
                  <a:lnTo>
                    <a:pt x="1264" y="244"/>
                  </a:lnTo>
                  <a:lnTo>
                    <a:pt x="1254" y="230"/>
                  </a:lnTo>
                  <a:lnTo>
                    <a:pt x="1250" y="216"/>
                  </a:lnTo>
                  <a:lnTo>
                    <a:pt x="1252" y="202"/>
                  </a:lnTo>
                  <a:lnTo>
                    <a:pt x="1262" y="190"/>
                  </a:lnTo>
                  <a:lnTo>
                    <a:pt x="1276" y="182"/>
                  </a:lnTo>
                  <a:lnTo>
                    <a:pt x="1274" y="164"/>
                  </a:lnTo>
                  <a:lnTo>
                    <a:pt x="1270" y="142"/>
                  </a:lnTo>
                  <a:lnTo>
                    <a:pt x="1268" y="120"/>
                  </a:lnTo>
                  <a:lnTo>
                    <a:pt x="1266" y="98"/>
                  </a:lnTo>
                  <a:lnTo>
                    <a:pt x="1270" y="78"/>
                  </a:lnTo>
                  <a:lnTo>
                    <a:pt x="1280" y="64"/>
                  </a:lnTo>
                  <a:lnTo>
                    <a:pt x="1258" y="66"/>
                  </a:lnTo>
                  <a:lnTo>
                    <a:pt x="1236" y="68"/>
                  </a:lnTo>
                  <a:lnTo>
                    <a:pt x="1214" y="64"/>
                  </a:ln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F0F0F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3500"/>
            </a:p>
          </p:txBody>
        </p:sp>
        <p:sp>
          <p:nvSpPr>
            <p:cNvPr id="2479108" name="Freeform 4">
              <a:extLst>
                <a:ext uri="{FF2B5EF4-FFF2-40B4-BE49-F238E27FC236}">
                  <a16:creationId xmlns:a16="http://schemas.microsoft.com/office/drawing/2014/main" id="{8F0E3D57-BFBF-B437-B88A-9D5DB9B3936C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1002" y="1842"/>
              <a:ext cx="1924" cy="2400"/>
            </a:xfrm>
            <a:custGeom>
              <a:avLst/>
              <a:gdLst>
                <a:gd name="T0" fmla="*/ 1166 w 1280"/>
                <a:gd name="T1" fmla="*/ 14 h 1782"/>
                <a:gd name="T2" fmla="*/ 1060 w 1280"/>
                <a:gd name="T3" fmla="*/ 40 h 1782"/>
                <a:gd name="T4" fmla="*/ 916 w 1280"/>
                <a:gd name="T5" fmla="*/ 14 h 1782"/>
                <a:gd name="T6" fmla="*/ 728 w 1280"/>
                <a:gd name="T7" fmla="*/ 64 h 1782"/>
                <a:gd name="T8" fmla="*/ 656 w 1280"/>
                <a:gd name="T9" fmla="*/ 102 h 1782"/>
                <a:gd name="T10" fmla="*/ 670 w 1280"/>
                <a:gd name="T11" fmla="*/ 148 h 1782"/>
                <a:gd name="T12" fmla="*/ 546 w 1280"/>
                <a:gd name="T13" fmla="*/ 90 h 1782"/>
                <a:gd name="T14" fmla="*/ 576 w 1280"/>
                <a:gd name="T15" fmla="*/ 120 h 1782"/>
                <a:gd name="T16" fmla="*/ 536 w 1280"/>
                <a:gd name="T17" fmla="*/ 132 h 1782"/>
                <a:gd name="T18" fmla="*/ 578 w 1280"/>
                <a:gd name="T19" fmla="*/ 170 h 1782"/>
                <a:gd name="T20" fmla="*/ 622 w 1280"/>
                <a:gd name="T21" fmla="*/ 174 h 1782"/>
                <a:gd name="T22" fmla="*/ 664 w 1280"/>
                <a:gd name="T23" fmla="*/ 234 h 1782"/>
                <a:gd name="T24" fmla="*/ 522 w 1280"/>
                <a:gd name="T25" fmla="*/ 284 h 1782"/>
                <a:gd name="T26" fmla="*/ 344 w 1280"/>
                <a:gd name="T27" fmla="*/ 262 h 1782"/>
                <a:gd name="T28" fmla="*/ 72 w 1280"/>
                <a:gd name="T29" fmla="*/ 246 h 1782"/>
                <a:gd name="T30" fmla="*/ 36 w 1280"/>
                <a:gd name="T31" fmla="*/ 352 h 1782"/>
                <a:gd name="T32" fmla="*/ 62 w 1280"/>
                <a:gd name="T33" fmla="*/ 418 h 1782"/>
                <a:gd name="T34" fmla="*/ 82 w 1280"/>
                <a:gd name="T35" fmla="*/ 454 h 1782"/>
                <a:gd name="T36" fmla="*/ 112 w 1280"/>
                <a:gd name="T37" fmla="*/ 406 h 1782"/>
                <a:gd name="T38" fmla="*/ 132 w 1280"/>
                <a:gd name="T39" fmla="*/ 400 h 1782"/>
                <a:gd name="T40" fmla="*/ 170 w 1280"/>
                <a:gd name="T41" fmla="*/ 402 h 1782"/>
                <a:gd name="T42" fmla="*/ 230 w 1280"/>
                <a:gd name="T43" fmla="*/ 436 h 1782"/>
                <a:gd name="T44" fmla="*/ 310 w 1280"/>
                <a:gd name="T45" fmla="*/ 508 h 1782"/>
                <a:gd name="T46" fmla="*/ 384 w 1280"/>
                <a:gd name="T47" fmla="*/ 704 h 1782"/>
                <a:gd name="T48" fmla="*/ 470 w 1280"/>
                <a:gd name="T49" fmla="*/ 796 h 1782"/>
                <a:gd name="T50" fmla="*/ 552 w 1280"/>
                <a:gd name="T51" fmla="*/ 912 h 1782"/>
                <a:gd name="T52" fmla="*/ 710 w 1280"/>
                <a:gd name="T53" fmla="*/ 1046 h 1782"/>
                <a:gd name="T54" fmla="*/ 808 w 1280"/>
                <a:gd name="T55" fmla="*/ 1288 h 1782"/>
                <a:gd name="T56" fmla="*/ 796 w 1280"/>
                <a:gd name="T57" fmla="*/ 1708 h 1782"/>
                <a:gd name="T58" fmla="*/ 854 w 1280"/>
                <a:gd name="T59" fmla="*/ 1662 h 1782"/>
                <a:gd name="T60" fmla="*/ 880 w 1280"/>
                <a:gd name="T61" fmla="*/ 1610 h 1782"/>
                <a:gd name="T62" fmla="*/ 1042 w 1280"/>
                <a:gd name="T63" fmla="*/ 1424 h 1782"/>
                <a:gd name="T64" fmla="*/ 1144 w 1280"/>
                <a:gd name="T65" fmla="*/ 1204 h 1782"/>
                <a:gd name="T66" fmla="*/ 1014 w 1280"/>
                <a:gd name="T67" fmla="*/ 1142 h 1782"/>
                <a:gd name="T68" fmla="*/ 836 w 1280"/>
                <a:gd name="T69" fmla="*/ 1040 h 1782"/>
                <a:gd name="T70" fmla="*/ 734 w 1280"/>
                <a:gd name="T71" fmla="*/ 1026 h 1782"/>
                <a:gd name="T72" fmla="*/ 648 w 1280"/>
                <a:gd name="T73" fmla="*/ 936 h 1782"/>
                <a:gd name="T74" fmla="*/ 604 w 1280"/>
                <a:gd name="T75" fmla="*/ 810 h 1782"/>
                <a:gd name="T76" fmla="*/ 734 w 1280"/>
                <a:gd name="T77" fmla="*/ 782 h 1782"/>
                <a:gd name="T78" fmla="*/ 828 w 1280"/>
                <a:gd name="T79" fmla="*/ 632 h 1782"/>
                <a:gd name="T80" fmla="*/ 880 w 1280"/>
                <a:gd name="T81" fmla="*/ 618 h 1782"/>
                <a:gd name="T82" fmla="*/ 922 w 1280"/>
                <a:gd name="T83" fmla="*/ 586 h 1782"/>
                <a:gd name="T84" fmla="*/ 860 w 1280"/>
                <a:gd name="T85" fmla="*/ 544 h 1782"/>
                <a:gd name="T86" fmla="*/ 938 w 1280"/>
                <a:gd name="T87" fmla="*/ 578 h 1782"/>
                <a:gd name="T88" fmla="*/ 984 w 1280"/>
                <a:gd name="T89" fmla="*/ 576 h 1782"/>
                <a:gd name="T90" fmla="*/ 984 w 1280"/>
                <a:gd name="T91" fmla="*/ 540 h 1782"/>
                <a:gd name="T92" fmla="*/ 934 w 1280"/>
                <a:gd name="T93" fmla="*/ 490 h 1782"/>
                <a:gd name="T94" fmla="*/ 866 w 1280"/>
                <a:gd name="T95" fmla="*/ 426 h 1782"/>
                <a:gd name="T96" fmla="*/ 770 w 1280"/>
                <a:gd name="T97" fmla="*/ 412 h 1782"/>
                <a:gd name="T98" fmla="*/ 720 w 1280"/>
                <a:gd name="T99" fmla="*/ 512 h 1782"/>
                <a:gd name="T100" fmla="*/ 646 w 1280"/>
                <a:gd name="T101" fmla="*/ 368 h 1782"/>
                <a:gd name="T102" fmla="*/ 724 w 1280"/>
                <a:gd name="T103" fmla="*/ 316 h 1782"/>
                <a:gd name="T104" fmla="*/ 778 w 1280"/>
                <a:gd name="T105" fmla="*/ 234 h 1782"/>
                <a:gd name="T106" fmla="*/ 788 w 1280"/>
                <a:gd name="T107" fmla="*/ 350 h 1782"/>
                <a:gd name="T108" fmla="*/ 876 w 1280"/>
                <a:gd name="T109" fmla="*/ 350 h 1782"/>
                <a:gd name="T110" fmla="*/ 816 w 1280"/>
                <a:gd name="T111" fmla="*/ 250 h 1782"/>
                <a:gd name="T112" fmla="*/ 734 w 1280"/>
                <a:gd name="T113" fmla="*/ 188 h 1782"/>
                <a:gd name="T114" fmla="*/ 780 w 1280"/>
                <a:gd name="T115" fmla="*/ 128 h 1782"/>
                <a:gd name="T116" fmla="*/ 842 w 1280"/>
                <a:gd name="T117" fmla="*/ 102 h 1782"/>
                <a:gd name="T118" fmla="*/ 968 w 1280"/>
                <a:gd name="T119" fmla="*/ 208 h 1782"/>
                <a:gd name="T120" fmla="*/ 994 w 1280"/>
                <a:gd name="T121" fmla="*/ 324 h 1782"/>
                <a:gd name="T122" fmla="*/ 1154 w 1280"/>
                <a:gd name="T123" fmla="*/ 308 h 1782"/>
                <a:gd name="T124" fmla="*/ 1252 w 1280"/>
                <a:gd name="T125" fmla="*/ 202 h 1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80" h="1782">
                  <a:moveTo>
                    <a:pt x="1214" y="64"/>
                  </a:moveTo>
                  <a:lnTo>
                    <a:pt x="1230" y="60"/>
                  </a:lnTo>
                  <a:lnTo>
                    <a:pt x="1244" y="54"/>
                  </a:lnTo>
                  <a:lnTo>
                    <a:pt x="1254" y="44"/>
                  </a:lnTo>
                  <a:lnTo>
                    <a:pt x="1256" y="30"/>
                  </a:lnTo>
                  <a:lnTo>
                    <a:pt x="1250" y="12"/>
                  </a:lnTo>
                  <a:lnTo>
                    <a:pt x="1238" y="22"/>
                  </a:lnTo>
                  <a:lnTo>
                    <a:pt x="1226" y="24"/>
                  </a:lnTo>
                  <a:lnTo>
                    <a:pt x="1212" y="20"/>
                  </a:lnTo>
                  <a:lnTo>
                    <a:pt x="1198" y="16"/>
                  </a:lnTo>
                  <a:lnTo>
                    <a:pt x="1184" y="14"/>
                  </a:lnTo>
                  <a:lnTo>
                    <a:pt x="1166" y="14"/>
                  </a:lnTo>
                  <a:lnTo>
                    <a:pt x="1146" y="16"/>
                  </a:lnTo>
                  <a:lnTo>
                    <a:pt x="1130" y="18"/>
                  </a:lnTo>
                  <a:lnTo>
                    <a:pt x="1116" y="16"/>
                  </a:lnTo>
                  <a:lnTo>
                    <a:pt x="1100" y="16"/>
                  </a:lnTo>
                  <a:lnTo>
                    <a:pt x="1086" y="14"/>
                  </a:lnTo>
                  <a:lnTo>
                    <a:pt x="1074" y="18"/>
                  </a:lnTo>
                  <a:lnTo>
                    <a:pt x="1070" y="20"/>
                  </a:lnTo>
                  <a:lnTo>
                    <a:pt x="1066" y="24"/>
                  </a:lnTo>
                  <a:lnTo>
                    <a:pt x="1064" y="30"/>
                  </a:lnTo>
                  <a:lnTo>
                    <a:pt x="1062" y="34"/>
                  </a:lnTo>
                  <a:lnTo>
                    <a:pt x="1060" y="38"/>
                  </a:lnTo>
                  <a:lnTo>
                    <a:pt x="1060" y="40"/>
                  </a:lnTo>
                  <a:lnTo>
                    <a:pt x="1036" y="44"/>
                  </a:lnTo>
                  <a:lnTo>
                    <a:pt x="1012" y="44"/>
                  </a:lnTo>
                  <a:lnTo>
                    <a:pt x="986" y="46"/>
                  </a:lnTo>
                  <a:lnTo>
                    <a:pt x="960" y="50"/>
                  </a:lnTo>
                  <a:lnTo>
                    <a:pt x="936" y="58"/>
                  </a:lnTo>
                  <a:lnTo>
                    <a:pt x="912" y="62"/>
                  </a:lnTo>
                  <a:lnTo>
                    <a:pt x="884" y="62"/>
                  </a:lnTo>
                  <a:lnTo>
                    <a:pt x="886" y="48"/>
                  </a:lnTo>
                  <a:lnTo>
                    <a:pt x="894" y="38"/>
                  </a:lnTo>
                  <a:lnTo>
                    <a:pt x="902" y="30"/>
                  </a:lnTo>
                  <a:lnTo>
                    <a:pt x="910" y="22"/>
                  </a:lnTo>
                  <a:lnTo>
                    <a:pt x="916" y="14"/>
                  </a:lnTo>
                  <a:lnTo>
                    <a:pt x="916" y="0"/>
                  </a:lnTo>
                  <a:lnTo>
                    <a:pt x="882" y="0"/>
                  </a:lnTo>
                  <a:lnTo>
                    <a:pt x="844" y="6"/>
                  </a:lnTo>
                  <a:lnTo>
                    <a:pt x="810" y="12"/>
                  </a:lnTo>
                  <a:lnTo>
                    <a:pt x="790" y="16"/>
                  </a:lnTo>
                  <a:lnTo>
                    <a:pt x="766" y="18"/>
                  </a:lnTo>
                  <a:lnTo>
                    <a:pt x="738" y="20"/>
                  </a:lnTo>
                  <a:lnTo>
                    <a:pt x="712" y="26"/>
                  </a:lnTo>
                  <a:lnTo>
                    <a:pt x="690" y="34"/>
                  </a:lnTo>
                  <a:lnTo>
                    <a:pt x="676" y="46"/>
                  </a:lnTo>
                  <a:lnTo>
                    <a:pt x="700" y="56"/>
                  </a:lnTo>
                  <a:lnTo>
                    <a:pt x="728" y="64"/>
                  </a:lnTo>
                  <a:lnTo>
                    <a:pt x="754" y="68"/>
                  </a:lnTo>
                  <a:lnTo>
                    <a:pt x="728" y="68"/>
                  </a:lnTo>
                  <a:lnTo>
                    <a:pt x="702" y="70"/>
                  </a:lnTo>
                  <a:lnTo>
                    <a:pt x="676" y="68"/>
                  </a:lnTo>
                  <a:lnTo>
                    <a:pt x="658" y="64"/>
                  </a:lnTo>
                  <a:lnTo>
                    <a:pt x="642" y="58"/>
                  </a:lnTo>
                  <a:lnTo>
                    <a:pt x="624" y="54"/>
                  </a:lnTo>
                  <a:lnTo>
                    <a:pt x="602" y="54"/>
                  </a:lnTo>
                  <a:lnTo>
                    <a:pt x="614" y="78"/>
                  </a:lnTo>
                  <a:lnTo>
                    <a:pt x="626" y="92"/>
                  </a:lnTo>
                  <a:lnTo>
                    <a:pt x="640" y="100"/>
                  </a:lnTo>
                  <a:lnTo>
                    <a:pt x="656" y="102"/>
                  </a:lnTo>
                  <a:lnTo>
                    <a:pt x="676" y="102"/>
                  </a:lnTo>
                  <a:lnTo>
                    <a:pt x="698" y="102"/>
                  </a:lnTo>
                  <a:lnTo>
                    <a:pt x="692" y="106"/>
                  </a:lnTo>
                  <a:lnTo>
                    <a:pt x="686" y="112"/>
                  </a:lnTo>
                  <a:lnTo>
                    <a:pt x="682" y="118"/>
                  </a:lnTo>
                  <a:lnTo>
                    <a:pt x="676" y="124"/>
                  </a:lnTo>
                  <a:lnTo>
                    <a:pt x="672" y="128"/>
                  </a:lnTo>
                  <a:lnTo>
                    <a:pt x="676" y="132"/>
                  </a:lnTo>
                  <a:lnTo>
                    <a:pt x="680" y="138"/>
                  </a:lnTo>
                  <a:lnTo>
                    <a:pt x="684" y="142"/>
                  </a:lnTo>
                  <a:lnTo>
                    <a:pt x="688" y="146"/>
                  </a:lnTo>
                  <a:lnTo>
                    <a:pt x="670" y="148"/>
                  </a:lnTo>
                  <a:lnTo>
                    <a:pt x="656" y="144"/>
                  </a:lnTo>
                  <a:lnTo>
                    <a:pt x="644" y="134"/>
                  </a:lnTo>
                  <a:lnTo>
                    <a:pt x="634" y="124"/>
                  </a:lnTo>
                  <a:lnTo>
                    <a:pt x="624" y="112"/>
                  </a:lnTo>
                  <a:lnTo>
                    <a:pt x="612" y="104"/>
                  </a:lnTo>
                  <a:lnTo>
                    <a:pt x="598" y="100"/>
                  </a:lnTo>
                  <a:lnTo>
                    <a:pt x="576" y="104"/>
                  </a:lnTo>
                  <a:lnTo>
                    <a:pt x="580" y="108"/>
                  </a:lnTo>
                  <a:lnTo>
                    <a:pt x="584" y="114"/>
                  </a:lnTo>
                  <a:lnTo>
                    <a:pt x="572" y="104"/>
                  </a:lnTo>
                  <a:lnTo>
                    <a:pt x="560" y="96"/>
                  </a:lnTo>
                  <a:lnTo>
                    <a:pt x="546" y="90"/>
                  </a:lnTo>
                  <a:lnTo>
                    <a:pt x="532" y="88"/>
                  </a:lnTo>
                  <a:lnTo>
                    <a:pt x="518" y="94"/>
                  </a:lnTo>
                  <a:lnTo>
                    <a:pt x="530" y="100"/>
                  </a:lnTo>
                  <a:lnTo>
                    <a:pt x="538" y="104"/>
                  </a:lnTo>
                  <a:lnTo>
                    <a:pt x="552" y="106"/>
                  </a:lnTo>
                  <a:lnTo>
                    <a:pt x="558" y="106"/>
                  </a:lnTo>
                  <a:lnTo>
                    <a:pt x="562" y="108"/>
                  </a:lnTo>
                  <a:lnTo>
                    <a:pt x="566" y="110"/>
                  </a:lnTo>
                  <a:lnTo>
                    <a:pt x="570" y="116"/>
                  </a:lnTo>
                  <a:lnTo>
                    <a:pt x="574" y="118"/>
                  </a:lnTo>
                  <a:lnTo>
                    <a:pt x="574" y="118"/>
                  </a:lnTo>
                  <a:lnTo>
                    <a:pt x="576" y="120"/>
                  </a:lnTo>
                  <a:lnTo>
                    <a:pt x="576" y="124"/>
                  </a:lnTo>
                  <a:lnTo>
                    <a:pt x="576" y="126"/>
                  </a:lnTo>
                  <a:lnTo>
                    <a:pt x="574" y="130"/>
                  </a:lnTo>
                  <a:lnTo>
                    <a:pt x="570" y="134"/>
                  </a:lnTo>
                  <a:lnTo>
                    <a:pt x="568" y="136"/>
                  </a:lnTo>
                  <a:lnTo>
                    <a:pt x="566" y="138"/>
                  </a:lnTo>
                  <a:lnTo>
                    <a:pt x="562" y="138"/>
                  </a:lnTo>
                  <a:lnTo>
                    <a:pt x="556" y="138"/>
                  </a:lnTo>
                  <a:lnTo>
                    <a:pt x="552" y="136"/>
                  </a:lnTo>
                  <a:lnTo>
                    <a:pt x="546" y="134"/>
                  </a:lnTo>
                  <a:lnTo>
                    <a:pt x="540" y="132"/>
                  </a:lnTo>
                  <a:lnTo>
                    <a:pt x="536" y="132"/>
                  </a:lnTo>
                  <a:lnTo>
                    <a:pt x="536" y="136"/>
                  </a:lnTo>
                  <a:lnTo>
                    <a:pt x="536" y="142"/>
                  </a:lnTo>
                  <a:lnTo>
                    <a:pt x="538" y="148"/>
                  </a:lnTo>
                  <a:lnTo>
                    <a:pt x="542" y="152"/>
                  </a:lnTo>
                  <a:lnTo>
                    <a:pt x="546" y="154"/>
                  </a:lnTo>
                  <a:lnTo>
                    <a:pt x="552" y="156"/>
                  </a:lnTo>
                  <a:lnTo>
                    <a:pt x="556" y="158"/>
                  </a:lnTo>
                  <a:lnTo>
                    <a:pt x="562" y="160"/>
                  </a:lnTo>
                  <a:lnTo>
                    <a:pt x="566" y="162"/>
                  </a:lnTo>
                  <a:lnTo>
                    <a:pt x="570" y="166"/>
                  </a:lnTo>
                  <a:lnTo>
                    <a:pt x="574" y="168"/>
                  </a:lnTo>
                  <a:lnTo>
                    <a:pt x="578" y="170"/>
                  </a:lnTo>
                  <a:lnTo>
                    <a:pt x="582" y="172"/>
                  </a:lnTo>
                  <a:lnTo>
                    <a:pt x="588" y="172"/>
                  </a:lnTo>
                  <a:lnTo>
                    <a:pt x="592" y="172"/>
                  </a:lnTo>
                  <a:lnTo>
                    <a:pt x="596" y="172"/>
                  </a:lnTo>
                  <a:lnTo>
                    <a:pt x="600" y="170"/>
                  </a:lnTo>
                  <a:lnTo>
                    <a:pt x="602" y="168"/>
                  </a:lnTo>
                  <a:lnTo>
                    <a:pt x="604" y="164"/>
                  </a:lnTo>
                  <a:lnTo>
                    <a:pt x="606" y="166"/>
                  </a:lnTo>
                  <a:lnTo>
                    <a:pt x="608" y="164"/>
                  </a:lnTo>
                  <a:lnTo>
                    <a:pt x="612" y="162"/>
                  </a:lnTo>
                  <a:lnTo>
                    <a:pt x="616" y="168"/>
                  </a:lnTo>
                  <a:lnTo>
                    <a:pt x="622" y="174"/>
                  </a:lnTo>
                  <a:lnTo>
                    <a:pt x="634" y="180"/>
                  </a:lnTo>
                  <a:lnTo>
                    <a:pt x="646" y="184"/>
                  </a:lnTo>
                  <a:lnTo>
                    <a:pt x="660" y="190"/>
                  </a:lnTo>
                  <a:lnTo>
                    <a:pt x="672" y="202"/>
                  </a:lnTo>
                  <a:lnTo>
                    <a:pt x="664" y="204"/>
                  </a:lnTo>
                  <a:lnTo>
                    <a:pt x="660" y="206"/>
                  </a:lnTo>
                  <a:lnTo>
                    <a:pt x="656" y="208"/>
                  </a:lnTo>
                  <a:lnTo>
                    <a:pt x="654" y="212"/>
                  </a:lnTo>
                  <a:lnTo>
                    <a:pt x="652" y="216"/>
                  </a:lnTo>
                  <a:lnTo>
                    <a:pt x="648" y="220"/>
                  </a:lnTo>
                  <a:lnTo>
                    <a:pt x="644" y="224"/>
                  </a:lnTo>
                  <a:lnTo>
                    <a:pt x="664" y="234"/>
                  </a:lnTo>
                  <a:lnTo>
                    <a:pt x="678" y="250"/>
                  </a:lnTo>
                  <a:lnTo>
                    <a:pt x="682" y="270"/>
                  </a:lnTo>
                  <a:lnTo>
                    <a:pt x="672" y="268"/>
                  </a:lnTo>
                  <a:lnTo>
                    <a:pt x="654" y="268"/>
                  </a:lnTo>
                  <a:lnTo>
                    <a:pt x="632" y="270"/>
                  </a:lnTo>
                  <a:lnTo>
                    <a:pt x="612" y="274"/>
                  </a:lnTo>
                  <a:lnTo>
                    <a:pt x="598" y="280"/>
                  </a:lnTo>
                  <a:lnTo>
                    <a:pt x="592" y="284"/>
                  </a:lnTo>
                  <a:lnTo>
                    <a:pt x="586" y="290"/>
                  </a:lnTo>
                  <a:lnTo>
                    <a:pt x="580" y="296"/>
                  </a:lnTo>
                  <a:lnTo>
                    <a:pt x="552" y="290"/>
                  </a:lnTo>
                  <a:lnTo>
                    <a:pt x="522" y="284"/>
                  </a:lnTo>
                  <a:lnTo>
                    <a:pt x="496" y="284"/>
                  </a:lnTo>
                  <a:lnTo>
                    <a:pt x="472" y="290"/>
                  </a:lnTo>
                  <a:lnTo>
                    <a:pt x="450" y="294"/>
                  </a:lnTo>
                  <a:lnTo>
                    <a:pt x="432" y="288"/>
                  </a:lnTo>
                  <a:lnTo>
                    <a:pt x="416" y="284"/>
                  </a:lnTo>
                  <a:lnTo>
                    <a:pt x="408" y="278"/>
                  </a:lnTo>
                  <a:lnTo>
                    <a:pt x="402" y="272"/>
                  </a:lnTo>
                  <a:lnTo>
                    <a:pt x="394" y="260"/>
                  </a:lnTo>
                  <a:lnTo>
                    <a:pt x="384" y="256"/>
                  </a:lnTo>
                  <a:lnTo>
                    <a:pt x="372" y="254"/>
                  </a:lnTo>
                  <a:lnTo>
                    <a:pt x="358" y="258"/>
                  </a:lnTo>
                  <a:lnTo>
                    <a:pt x="344" y="262"/>
                  </a:lnTo>
                  <a:lnTo>
                    <a:pt x="330" y="266"/>
                  </a:lnTo>
                  <a:lnTo>
                    <a:pt x="306" y="272"/>
                  </a:lnTo>
                  <a:lnTo>
                    <a:pt x="292" y="272"/>
                  </a:lnTo>
                  <a:lnTo>
                    <a:pt x="280" y="270"/>
                  </a:lnTo>
                  <a:lnTo>
                    <a:pt x="270" y="266"/>
                  </a:lnTo>
                  <a:lnTo>
                    <a:pt x="260" y="260"/>
                  </a:lnTo>
                  <a:lnTo>
                    <a:pt x="248" y="252"/>
                  </a:lnTo>
                  <a:lnTo>
                    <a:pt x="228" y="244"/>
                  </a:lnTo>
                  <a:lnTo>
                    <a:pt x="196" y="236"/>
                  </a:lnTo>
                  <a:lnTo>
                    <a:pt x="156" y="234"/>
                  </a:lnTo>
                  <a:lnTo>
                    <a:pt x="114" y="238"/>
                  </a:lnTo>
                  <a:lnTo>
                    <a:pt x="72" y="246"/>
                  </a:lnTo>
                  <a:lnTo>
                    <a:pt x="34" y="256"/>
                  </a:lnTo>
                  <a:lnTo>
                    <a:pt x="4" y="272"/>
                  </a:lnTo>
                  <a:lnTo>
                    <a:pt x="6" y="276"/>
                  </a:lnTo>
                  <a:lnTo>
                    <a:pt x="8" y="280"/>
                  </a:lnTo>
                  <a:lnTo>
                    <a:pt x="22" y="284"/>
                  </a:lnTo>
                  <a:lnTo>
                    <a:pt x="32" y="294"/>
                  </a:lnTo>
                  <a:lnTo>
                    <a:pt x="40" y="306"/>
                  </a:lnTo>
                  <a:lnTo>
                    <a:pt x="44" y="322"/>
                  </a:lnTo>
                  <a:lnTo>
                    <a:pt x="22" y="326"/>
                  </a:lnTo>
                  <a:lnTo>
                    <a:pt x="0" y="334"/>
                  </a:lnTo>
                  <a:lnTo>
                    <a:pt x="16" y="346"/>
                  </a:lnTo>
                  <a:lnTo>
                    <a:pt x="36" y="352"/>
                  </a:lnTo>
                  <a:lnTo>
                    <a:pt x="56" y="358"/>
                  </a:lnTo>
                  <a:lnTo>
                    <a:pt x="56" y="358"/>
                  </a:lnTo>
                  <a:lnTo>
                    <a:pt x="56" y="358"/>
                  </a:lnTo>
                  <a:lnTo>
                    <a:pt x="30" y="364"/>
                  </a:lnTo>
                  <a:lnTo>
                    <a:pt x="4" y="372"/>
                  </a:lnTo>
                  <a:lnTo>
                    <a:pt x="10" y="392"/>
                  </a:lnTo>
                  <a:lnTo>
                    <a:pt x="20" y="404"/>
                  </a:lnTo>
                  <a:lnTo>
                    <a:pt x="34" y="408"/>
                  </a:lnTo>
                  <a:lnTo>
                    <a:pt x="48" y="406"/>
                  </a:lnTo>
                  <a:lnTo>
                    <a:pt x="54" y="410"/>
                  </a:lnTo>
                  <a:lnTo>
                    <a:pt x="58" y="412"/>
                  </a:lnTo>
                  <a:lnTo>
                    <a:pt x="62" y="418"/>
                  </a:lnTo>
                  <a:lnTo>
                    <a:pt x="64" y="422"/>
                  </a:lnTo>
                  <a:lnTo>
                    <a:pt x="64" y="428"/>
                  </a:lnTo>
                  <a:lnTo>
                    <a:pt x="62" y="432"/>
                  </a:lnTo>
                  <a:lnTo>
                    <a:pt x="54" y="440"/>
                  </a:lnTo>
                  <a:lnTo>
                    <a:pt x="44" y="448"/>
                  </a:lnTo>
                  <a:lnTo>
                    <a:pt x="36" y="458"/>
                  </a:lnTo>
                  <a:lnTo>
                    <a:pt x="34" y="470"/>
                  </a:lnTo>
                  <a:lnTo>
                    <a:pt x="44" y="468"/>
                  </a:lnTo>
                  <a:lnTo>
                    <a:pt x="56" y="464"/>
                  </a:lnTo>
                  <a:lnTo>
                    <a:pt x="66" y="460"/>
                  </a:lnTo>
                  <a:lnTo>
                    <a:pt x="76" y="458"/>
                  </a:lnTo>
                  <a:lnTo>
                    <a:pt x="82" y="454"/>
                  </a:lnTo>
                  <a:lnTo>
                    <a:pt x="90" y="448"/>
                  </a:lnTo>
                  <a:lnTo>
                    <a:pt x="94" y="442"/>
                  </a:lnTo>
                  <a:lnTo>
                    <a:pt x="96" y="438"/>
                  </a:lnTo>
                  <a:lnTo>
                    <a:pt x="96" y="434"/>
                  </a:lnTo>
                  <a:lnTo>
                    <a:pt x="98" y="428"/>
                  </a:lnTo>
                  <a:lnTo>
                    <a:pt x="98" y="422"/>
                  </a:lnTo>
                  <a:lnTo>
                    <a:pt x="98" y="420"/>
                  </a:lnTo>
                  <a:lnTo>
                    <a:pt x="98" y="416"/>
                  </a:lnTo>
                  <a:lnTo>
                    <a:pt x="100" y="414"/>
                  </a:lnTo>
                  <a:lnTo>
                    <a:pt x="102" y="412"/>
                  </a:lnTo>
                  <a:lnTo>
                    <a:pt x="106" y="410"/>
                  </a:lnTo>
                  <a:lnTo>
                    <a:pt x="112" y="406"/>
                  </a:lnTo>
                  <a:lnTo>
                    <a:pt x="116" y="400"/>
                  </a:lnTo>
                  <a:lnTo>
                    <a:pt x="120" y="396"/>
                  </a:lnTo>
                  <a:lnTo>
                    <a:pt x="124" y="392"/>
                  </a:lnTo>
                  <a:lnTo>
                    <a:pt x="124" y="390"/>
                  </a:lnTo>
                  <a:lnTo>
                    <a:pt x="128" y="388"/>
                  </a:lnTo>
                  <a:lnTo>
                    <a:pt x="130" y="388"/>
                  </a:lnTo>
                  <a:lnTo>
                    <a:pt x="134" y="388"/>
                  </a:lnTo>
                  <a:lnTo>
                    <a:pt x="136" y="390"/>
                  </a:lnTo>
                  <a:lnTo>
                    <a:pt x="136" y="392"/>
                  </a:lnTo>
                  <a:lnTo>
                    <a:pt x="136" y="394"/>
                  </a:lnTo>
                  <a:lnTo>
                    <a:pt x="134" y="398"/>
                  </a:lnTo>
                  <a:lnTo>
                    <a:pt x="132" y="400"/>
                  </a:lnTo>
                  <a:lnTo>
                    <a:pt x="130" y="404"/>
                  </a:lnTo>
                  <a:lnTo>
                    <a:pt x="130" y="406"/>
                  </a:lnTo>
                  <a:lnTo>
                    <a:pt x="130" y="408"/>
                  </a:lnTo>
                  <a:lnTo>
                    <a:pt x="134" y="408"/>
                  </a:lnTo>
                  <a:lnTo>
                    <a:pt x="138" y="406"/>
                  </a:lnTo>
                  <a:lnTo>
                    <a:pt x="144" y="402"/>
                  </a:lnTo>
                  <a:lnTo>
                    <a:pt x="148" y="400"/>
                  </a:lnTo>
                  <a:lnTo>
                    <a:pt x="154" y="398"/>
                  </a:lnTo>
                  <a:lnTo>
                    <a:pt x="160" y="396"/>
                  </a:lnTo>
                  <a:lnTo>
                    <a:pt x="164" y="398"/>
                  </a:lnTo>
                  <a:lnTo>
                    <a:pt x="168" y="400"/>
                  </a:lnTo>
                  <a:lnTo>
                    <a:pt x="170" y="402"/>
                  </a:lnTo>
                  <a:lnTo>
                    <a:pt x="174" y="406"/>
                  </a:lnTo>
                  <a:lnTo>
                    <a:pt x="178" y="410"/>
                  </a:lnTo>
                  <a:lnTo>
                    <a:pt x="182" y="412"/>
                  </a:lnTo>
                  <a:lnTo>
                    <a:pt x="186" y="416"/>
                  </a:lnTo>
                  <a:lnTo>
                    <a:pt x="192" y="418"/>
                  </a:lnTo>
                  <a:lnTo>
                    <a:pt x="198" y="418"/>
                  </a:lnTo>
                  <a:lnTo>
                    <a:pt x="204" y="418"/>
                  </a:lnTo>
                  <a:lnTo>
                    <a:pt x="212" y="420"/>
                  </a:lnTo>
                  <a:lnTo>
                    <a:pt x="218" y="422"/>
                  </a:lnTo>
                  <a:lnTo>
                    <a:pt x="222" y="426"/>
                  </a:lnTo>
                  <a:lnTo>
                    <a:pt x="226" y="430"/>
                  </a:lnTo>
                  <a:lnTo>
                    <a:pt x="230" y="436"/>
                  </a:lnTo>
                  <a:lnTo>
                    <a:pt x="238" y="446"/>
                  </a:lnTo>
                  <a:lnTo>
                    <a:pt x="248" y="456"/>
                  </a:lnTo>
                  <a:lnTo>
                    <a:pt x="260" y="464"/>
                  </a:lnTo>
                  <a:lnTo>
                    <a:pt x="274" y="476"/>
                  </a:lnTo>
                  <a:lnTo>
                    <a:pt x="288" y="486"/>
                  </a:lnTo>
                  <a:lnTo>
                    <a:pt x="292" y="488"/>
                  </a:lnTo>
                  <a:lnTo>
                    <a:pt x="298" y="490"/>
                  </a:lnTo>
                  <a:lnTo>
                    <a:pt x="302" y="492"/>
                  </a:lnTo>
                  <a:lnTo>
                    <a:pt x="306" y="494"/>
                  </a:lnTo>
                  <a:lnTo>
                    <a:pt x="308" y="498"/>
                  </a:lnTo>
                  <a:lnTo>
                    <a:pt x="310" y="502"/>
                  </a:lnTo>
                  <a:lnTo>
                    <a:pt x="310" y="508"/>
                  </a:lnTo>
                  <a:lnTo>
                    <a:pt x="312" y="512"/>
                  </a:lnTo>
                  <a:lnTo>
                    <a:pt x="320" y="530"/>
                  </a:lnTo>
                  <a:lnTo>
                    <a:pt x="330" y="546"/>
                  </a:lnTo>
                  <a:lnTo>
                    <a:pt x="334" y="552"/>
                  </a:lnTo>
                  <a:lnTo>
                    <a:pt x="340" y="558"/>
                  </a:lnTo>
                  <a:lnTo>
                    <a:pt x="348" y="562"/>
                  </a:lnTo>
                  <a:lnTo>
                    <a:pt x="350" y="598"/>
                  </a:lnTo>
                  <a:lnTo>
                    <a:pt x="354" y="634"/>
                  </a:lnTo>
                  <a:lnTo>
                    <a:pt x="362" y="668"/>
                  </a:lnTo>
                  <a:lnTo>
                    <a:pt x="368" y="678"/>
                  </a:lnTo>
                  <a:lnTo>
                    <a:pt x="376" y="692"/>
                  </a:lnTo>
                  <a:lnTo>
                    <a:pt x="384" y="704"/>
                  </a:lnTo>
                  <a:lnTo>
                    <a:pt x="390" y="714"/>
                  </a:lnTo>
                  <a:lnTo>
                    <a:pt x="394" y="716"/>
                  </a:lnTo>
                  <a:lnTo>
                    <a:pt x="400" y="718"/>
                  </a:lnTo>
                  <a:lnTo>
                    <a:pt x="406" y="720"/>
                  </a:lnTo>
                  <a:lnTo>
                    <a:pt x="410" y="722"/>
                  </a:lnTo>
                  <a:lnTo>
                    <a:pt x="416" y="722"/>
                  </a:lnTo>
                  <a:lnTo>
                    <a:pt x="418" y="724"/>
                  </a:lnTo>
                  <a:lnTo>
                    <a:pt x="428" y="740"/>
                  </a:lnTo>
                  <a:lnTo>
                    <a:pt x="434" y="758"/>
                  </a:lnTo>
                  <a:lnTo>
                    <a:pt x="442" y="774"/>
                  </a:lnTo>
                  <a:lnTo>
                    <a:pt x="454" y="788"/>
                  </a:lnTo>
                  <a:lnTo>
                    <a:pt x="470" y="796"/>
                  </a:lnTo>
                  <a:lnTo>
                    <a:pt x="486" y="806"/>
                  </a:lnTo>
                  <a:lnTo>
                    <a:pt x="498" y="818"/>
                  </a:lnTo>
                  <a:lnTo>
                    <a:pt x="502" y="830"/>
                  </a:lnTo>
                  <a:lnTo>
                    <a:pt x="502" y="844"/>
                  </a:lnTo>
                  <a:lnTo>
                    <a:pt x="502" y="856"/>
                  </a:lnTo>
                  <a:lnTo>
                    <a:pt x="506" y="868"/>
                  </a:lnTo>
                  <a:lnTo>
                    <a:pt x="514" y="874"/>
                  </a:lnTo>
                  <a:lnTo>
                    <a:pt x="524" y="878"/>
                  </a:lnTo>
                  <a:lnTo>
                    <a:pt x="534" y="880"/>
                  </a:lnTo>
                  <a:lnTo>
                    <a:pt x="544" y="888"/>
                  </a:lnTo>
                  <a:lnTo>
                    <a:pt x="550" y="900"/>
                  </a:lnTo>
                  <a:lnTo>
                    <a:pt x="552" y="912"/>
                  </a:lnTo>
                  <a:lnTo>
                    <a:pt x="556" y="924"/>
                  </a:lnTo>
                  <a:lnTo>
                    <a:pt x="566" y="938"/>
                  </a:lnTo>
                  <a:lnTo>
                    <a:pt x="576" y="944"/>
                  </a:lnTo>
                  <a:lnTo>
                    <a:pt x="586" y="946"/>
                  </a:lnTo>
                  <a:lnTo>
                    <a:pt x="594" y="948"/>
                  </a:lnTo>
                  <a:lnTo>
                    <a:pt x="604" y="950"/>
                  </a:lnTo>
                  <a:lnTo>
                    <a:pt x="626" y="958"/>
                  </a:lnTo>
                  <a:lnTo>
                    <a:pt x="648" y="968"/>
                  </a:lnTo>
                  <a:lnTo>
                    <a:pt x="670" y="982"/>
                  </a:lnTo>
                  <a:lnTo>
                    <a:pt x="688" y="1000"/>
                  </a:lnTo>
                  <a:lnTo>
                    <a:pt x="702" y="1020"/>
                  </a:lnTo>
                  <a:lnTo>
                    <a:pt x="710" y="1046"/>
                  </a:lnTo>
                  <a:lnTo>
                    <a:pt x="738" y="1054"/>
                  </a:lnTo>
                  <a:lnTo>
                    <a:pt x="756" y="1062"/>
                  </a:lnTo>
                  <a:lnTo>
                    <a:pt x="766" y="1072"/>
                  </a:lnTo>
                  <a:lnTo>
                    <a:pt x="768" y="1084"/>
                  </a:lnTo>
                  <a:lnTo>
                    <a:pt x="766" y="1104"/>
                  </a:lnTo>
                  <a:lnTo>
                    <a:pt x="758" y="1130"/>
                  </a:lnTo>
                  <a:lnTo>
                    <a:pt x="754" y="1160"/>
                  </a:lnTo>
                  <a:lnTo>
                    <a:pt x="754" y="1184"/>
                  </a:lnTo>
                  <a:lnTo>
                    <a:pt x="760" y="1206"/>
                  </a:lnTo>
                  <a:lnTo>
                    <a:pt x="770" y="1226"/>
                  </a:lnTo>
                  <a:lnTo>
                    <a:pt x="784" y="1248"/>
                  </a:lnTo>
                  <a:lnTo>
                    <a:pt x="808" y="1288"/>
                  </a:lnTo>
                  <a:lnTo>
                    <a:pt x="828" y="1326"/>
                  </a:lnTo>
                  <a:lnTo>
                    <a:pt x="844" y="1364"/>
                  </a:lnTo>
                  <a:lnTo>
                    <a:pt x="850" y="1406"/>
                  </a:lnTo>
                  <a:lnTo>
                    <a:pt x="848" y="1444"/>
                  </a:lnTo>
                  <a:lnTo>
                    <a:pt x="840" y="1482"/>
                  </a:lnTo>
                  <a:lnTo>
                    <a:pt x="828" y="1518"/>
                  </a:lnTo>
                  <a:lnTo>
                    <a:pt x="820" y="1558"/>
                  </a:lnTo>
                  <a:lnTo>
                    <a:pt x="816" y="1598"/>
                  </a:lnTo>
                  <a:lnTo>
                    <a:pt x="814" y="1636"/>
                  </a:lnTo>
                  <a:lnTo>
                    <a:pt x="808" y="1660"/>
                  </a:lnTo>
                  <a:lnTo>
                    <a:pt x="800" y="1684"/>
                  </a:lnTo>
                  <a:lnTo>
                    <a:pt x="796" y="1708"/>
                  </a:lnTo>
                  <a:lnTo>
                    <a:pt x="796" y="1734"/>
                  </a:lnTo>
                  <a:lnTo>
                    <a:pt x="804" y="1762"/>
                  </a:lnTo>
                  <a:lnTo>
                    <a:pt x="814" y="1776"/>
                  </a:lnTo>
                  <a:lnTo>
                    <a:pt x="824" y="1782"/>
                  </a:lnTo>
                  <a:lnTo>
                    <a:pt x="836" y="1780"/>
                  </a:lnTo>
                  <a:lnTo>
                    <a:pt x="846" y="1772"/>
                  </a:lnTo>
                  <a:lnTo>
                    <a:pt x="854" y="1758"/>
                  </a:lnTo>
                  <a:lnTo>
                    <a:pt x="858" y="1740"/>
                  </a:lnTo>
                  <a:lnTo>
                    <a:pt x="860" y="1720"/>
                  </a:lnTo>
                  <a:lnTo>
                    <a:pt x="858" y="1704"/>
                  </a:lnTo>
                  <a:lnTo>
                    <a:pt x="852" y="1684"/>
                  </a:lnTo>
                  <a:lnTo>
                    <a:pt x="854" y="1662"/>
                  </a:lnTo>
                  <a:lnTo>
                    <a:pt x="856" y="1658"/>
                  </a:lnTo>
                  <a:lnTo>
                    <a:pt x="860" y="1654"/>
                  </a:lnTo>
                  <a:lnTo>
                    <a:pt x="864" y="1652"/>
                  </a:lnTo>
                  <a:lnTo>
                    <a:pt x="868" y="1650"/>
                  </a:lnTo>
                  <a:lnTo>
                    <a:pt x="872" y="1646"/>
                  </a:lnTo>
                  <a:lnTo>
                    <a:pt x="876" y="1642"/>
                  </a:lnTo>
                  <a:lnTo>
                    <a:pt x="876" y="1638"/>
                  </a:lnTo>
                  <a:lnTo>
                    <a:pt x="878" y="1632"/>
                  </a:lnTo>
                  <a:lnTo>
                    <a:pt x="878" y="1626"/>
                  </a:lnTo>
                  <a:lnTo>
                    <a:pt x="878" y="1620"/>
                  </a:lnTo>
                  <a:lnTo>
                    <a:pt x="878" y="1614"/>
                  </a:lnTo>
                  <a:lnTo>
                    <a:pt x="880" y="1610"/>
                  </a:lnTo>
                  <a:lnTo>
                    <a:pt x="888" y="1600"/>
                  </a:lnTo>
                  <a:lnTo>
                    <a:pt x="902" y="1588"/>
                  </a:lnTo>
                  <a:lnTo>
                    <a:pt x="914" y="1578"/>
                  </a:lnTo>
                  <a:lnTo>
                    <a:pt x="928" y="1566"/>
                  </a:lnTo>
                  <a:lnTo>
                    <a:pt x="936" y="1556"/>
                  </a:lnTo>
                  <a:lnTo>
                    <a:pt x="940" y="1542"/>
                  </a:lnTo>
                  <a:lnTo>
                    <a:pt x="936" y="1528"/>
                  </a:lnTo>
                  <a:lnTo>
                    <a:pt x="968" y="1512"/>
                  </a:lnTo>
                  <a:lnTo>
                    <a:pt x="994" y="1494"/>
                  </a:lnTo>
                  <a:lnTo>
                    <a:pt x="1012" y="1474"/>
                  </a:lnTo>
                  <a:lnTo>
                    <a:pt x="1028" y="1450"/>
                  </a:lnTo>
                  <a:lnTo>
                    <a:pt x="1042" y="1424"/>
                  </a:lnTo>
                  <a:lnTo>
                    <a:pt x="1056" y="1398"/>
                  </a:lnTo>
                  <a:lnTo>
                    <a:pt x="1070" y="1370"/>
                  </a:lnTo>
                  <a:lnTo>
                    <a:pt x="1084" y="1356"/>
                  </a:lnTo>
                  <a:lnTo>
                    <a:pt x="1100" y="1340"/>
                  </a:lnTo>
                  <a:lnTo>
                    <a:pt x="1112" y="1324"/>
                  </a:lnTo>
                  <a:lnTo>
                    <a:pt x="1114" y="1310"/>
                  </a:lnTo>
                  <a:lnTo>
                    <a:pt x="1114" y="1296"/>
                  </a:lnTo>
                  <a:lnTo>
                    <a:pt x="1116" y="1282"/>
                  </a:lnTo>
                  <a:lnTo>
                    <a:pt x="1124" y="1262"/>
                  </a:lnTo>
                  <a:lnTo>
                    <a:pt x="1136" y="1242"/>
                  </a:lnTo>
                  <a:lnTo>
                    <a:pt x="1144" y="1222"/>
                  </a:lnTo>
                  <a:lnTo>
                    <a:pt x="1144" y="1204"/>
                  </a:lnTo>
                  <a:lnTo>
                    <a:pt x="1136" y="1190"/>
                  </a:lnTo>
                  <a:lnTo>
                    <a:pt x="1126" y="1182"/>
                  </a:lnTo>
                  <a:lnTo>
                    <a:pt x="1112" y="1180"/>
                  </a:lnTo>
                  <a:lnTo>
                    <a:pt x="1098" y="1178"/>
                  </a:lnTo>
                  <a:lnTo>
                    <a:pt x="1082" y="1172"/>
                  </a:lnTo>
                  <a:lnTo>
                    <a:pt x="1070" y="1164"/>
                  </a:lnTo>
                  <a:lnTo>
                    <a:pt x="1060" y="1154"/>
                  </a:lnTo>
                  <a:lnTo>
                    <a:pt x="1050" y="1144"/>
                  </a:lnTo>
                  <a:lnTo>
                    <a:pt x="1042" y="1142"/>
                  </a:lnTo>
                  <a:lnTo>
                    <a:pt x="1032" y="1144"/>
                  </a:lnTo>
                  <a:lnTo>
                    <a:pt x="1022" y="1144"/>
                  </a:lnTo>
                  <a:lnTo>
                    <a:pt x="1014" y="1142"/>
                  </a:lnTo>
                  <a:lnTo>
                    <a:pt x="1008" y="1132"/>
                  </a:lnTo>
                  <a:lnTo>
                    <a:pt x="1004" y="1118"/>
                  </a:lnTo>
                  <a:lnTo>
                    <a:pt x="996" y="1106"/>
                  </a:lnTo>
                  <a:lnTo>
                    <a:pt x="982" y="1098"/>
                  </a:lnTo>
                  <a:lnTo>
                    <a:pt x="968" y="1092"/>
                  </a:lnTo>
                  <a:lnTo>
                    <a:pt x="954" y="1084"/>
                  </a:lnTo>
                  <a:lnTo>
                    <a:pt x="928" y="1068"/>
                  </a:lnTo>
                  <a:lnTo>
                    <a:pt x="902" y="1050"/>
                  </a:lnTo>
                  <a:lnTo>
                    <a:pt x="880" y="1034"/>
                  </a:lnTo>
                  <a:lnTo>
                    <a:pt x="858" y="1044"/>
                  </a:lnTo>
                  <a:lnTo>
                    <a:pt x="834" y="1046"/>
                  </a:lnTo>
                  <a:lnTo>
                    <a:pt x="836" y="1040"/>
                  </a:lnTo>
                  <a:lnTo>
                    <a:pt x="836" y="1034"/>
                  </a:lnTo>
                  <a:lnTo>
                    <a:pt x="836" y="1028"/>
                  </a:lnTo>
                  <a:lnTo>
                    <a:pt x="838" y="1024"/>
                  </a:lnTo>
                  <a:lnTo>
                    <a:pt x="822" y="1022"/>
                  </a:lnTo>
                  <a:lnTo>
                    <a:pt x="808" y="1024"/>
                  </a:lnTo>
                  <a:lnTo>
                    <a:pt x="796" y="1032"/>
                  </a:lnTo>
                  <a:lnTo>
                    <a:pt x="790" y="1044"/>
                  </a:lnTo>
                  <a:lnTo>
                    <a:pt x="790" y="1060"/>
                  </a:lnTo>
                  <a:lnTo>
                    <a:pt x="774" y="1054"/>
                  </a:lnTo>
                  <a:lnTo>
                    <a:pt x="760" y="1044"/>
                  </a:lnTo>
                  <a:lnTo>
                    <a:pt x="754" y="1028"/>
                  </a:lnTo>
                  <a:lnTo>
                    <a:pt x="734" y="1026"/>
                  </a:lnTo>
                  <a:lnTo>
                    <a:pt x="714" y="1012"/>
                  </a:lnTo>
                  <a:lnTo>
                    <a:pt x="700" y="994"/>
                  </a:lnTo>
                  <a:lnTo>
                    <a:pt x="694" y="974"/>
                  </a:lnTo>
                  <a:lnTo>
                    <a:pt x="690" y="974"/>
                  </a:lnTo>
                  <a:lnTo>
                    <a:pt x="684" y="972"/>
                  </a:lnTo>
                  <a:lnTo>
                    <a:pt x="678" y="972"/>
                  </a:lnTo>
                  <a:lnTo>
                    <a:pt x="672" y="972"/>
                  </a:lnTo>
                  <a:lnTo>
                    <a:pt x="674" y="952"/>
                  </a:lnTo>
                  <a:lnTo>
                    <a:pt x="676" y="934"/>
                  </a:lnTo>
                  <a:lnTo>
                    <a:pt x="672" y="914"/>
                  </a:lnTo>
                  <a:lnTo>
                    <a:pt x="662" y="928"/>
                  </a:lnTo>
                  <a:lnTo>
                    <a:pt x="648" y="936"/>
                  </a:lnTo>
                  <a:lnTo>
                    <a:pt x="632" y="940"/>
                  </a:lnTo>
                  <a:lnTo>
                    <a:pt x="616" y="940"/>
                  </a:lnTo>
                  <a:lnTo>
                    <a:pt x="598" y="940"/>
                  </a:lnTo>
                  <a:lnTo>
                    <a:pt x="604" y="924"/>
                  </a:lnTo>
                  <a:lnTo>
                    <a:pt x="604" y="908"/>
                  </a:lnTo>
                  <a:lnTo>
                    <a:pt x="598" y="896"/>
                  </a:lnTo>
                  <a:lnTo>
                    <a:pt x="592" y="884"/>
                  </a:lnTo>
                  <a:lnTo>
                    <a:pt x="584" y="872"/>
                  </a:lnTo>
                  <a:lnTo>
                    <a:pt x="580" y="860"/>
                  </a:lnTo>
                  <a:lnTo>
                    <a:pt x="582" y="844"/>
                  </a:lnTo>
                  <a:lnTo>
                    <a:pt x="590" y="826"/>
                  </a:lnTo>
                  <a:lnTo>
                    <a:pt x="604" y="810"/>
                  </a:lnTo>
                  <a:lnTo>
                    <a:pt x="620" y="802"/>
                  </a:lnTo>
                  <a:lnTo>
                    <a:pt x="638" y="798"/>
                  </a:lnTo>
                  <a:lnTo>
                    <a:pt x="656" y="800"/>
                  </a:lnTo>
                  <a:lnTo>
                    <a:pt x="676" y="804"/>
                  </a:lnTo>
                  <a:lnTo>
                    <a:pt x="694" y="808"/>
                  </a:lnTo>
                  <a:lnTo>
                    <a:pt x="694" y="822"/>
                  </a:lnTo>
                  <a:lnTo>
                    <a:pt x="698" y="834"/>
                  </a:lnTo>
                  <a:lnTo>
                    <a:pt x="706" y="840"/>
                  </a:lnTo>
                  <a:lnTo>
                    <a:pt x="716" y="842"/>
                  </a:lnTo>
                  <a:lnTo>
                    <a:pt x="732" y="838"/>
                  </a:lnTo>
                  <a:lnTo>
                    <a:pt x="732" y="810"/>
                  </a:lnTo>
                  <a:lnTo>
                    <a:pt x="734" y="782"/>
                  </a:lnTo>
                  <a:lnTo>
                    <a:pt x="742" y="756"/>
                  </a:lnTo>
                  <a:lnTo>
                    <a:pt x="750" y="744"/>
                  </a:lnTo>
                  <a:lnTo>
                    <a:pt x="760" y="732"/>
                  </a:lnTo>
                  <a:lnTo>
                    <a:pt x="768" y="720"/>
                  </a:lnTo>
                  <a:lnTo>
                    <a:pt x="774" y="708"/>
                  </a:lnTo>
                  <a:lnTo>
                    <a:pt x="776" y="692"/>
                  </a:lnTo>
                  <a:lnTo>
                    <a:pt x="790" y="688"/>
                  </a:lnTo>
                  <a:lnTo>
                    <a:pt x="798" y="682"/>
                  </a:lnTo>
                  <a:lnTo>
                    <a:pt x="800" y="672"/>
                  </a:lnTo>
                  <a:lnTo>
                    <a:pt x="804" y="660"/>
                  </a:lnTo>
                  <a:lnTo>
                    <a:pt x="810" y="648"/>
                  </a:lnTo>
                  <a:lnTo>
                    <a:pt x="828" y="632"/>
                  </a:lnTo>
                  <a:lnTo>
                    <a:pt x="848" y="618"/>
                  </a:lnTo>
                  <a:lnTo>
                    <a:pt x="868" y="604"/>
                  </a:lnTo>
                  <a:lnTo>
                    <a:pt x="870" y="602"/>
                  </a:lnTo>
                  <a:lnTo>
                    <a:pt x="874" y="598"/>
                  </a:lnTo>
                  <a:lnTo>
                    <a:pt x="880" y="602"/>
                  </a:lnTo>
                  <a:lnTo>
                    <a:pt x="886" y="604"/>
                  </a:lnTo>
                  <a:lnTo>
                    <a:pt x="890" y="606"/>
                  </a:lnTo>
                  <a:lnTo>
                    <a:pt x="888" y="606"/>
                  </a:lnTo>
                  <a:lnTo>
                    <a:pt x="890" y="608"/>
                  </a:lnTo>
                  <a:lnTo>
                    <a:pt x="894" y="612"/>
                  </a:lnTo>
                  <a:lnTo>
                    <a:pt x="888" y="614"/>
                  </a:lnTo>
                  <a:lnTo>
                    <a:pt x="880" y="618"/>
                  </a:lnTo>
                  <a:lnTo>
                    <a:pt x="872" y="622"/>
                  </a:lnTo>
                  <a:lnTo>
                    <a:pt x="864" y="628"/>
                  </a:lnTo>
                  <a:lnTo>
                    <a:pt x="862" y="634"/>
                  </a:lnTo>
                  <a:lnTo>
                    <a:pt x="864" y="640"/>
                  </a:lnTo>
                  <a:lnTo>
                    <a:pt x="878" y="646"/>
                  </a:lnTo>
                  <a:lnTo>
                    <a:pt x="886" y="638"/>
                  </a:lnTo>
                  <a:lnTo>
                    <a:pt x="898" y="628"/>
                  </a:lnTo>
                  <a:lnTo>
                    <a:pt x="912" y="616"/>
                  </a:lnTo>
                  <a:lnTo>
                    <a:pt x="922" y="604"/>
                  </a:lnTo>
                  <a:lnTo>
                    <a:pt x="930" y="592"/>
                  </a:lnTo>
                  <a:lnTo>
                    <a:pt x="930" y="582"/>
                  </a:lnTo>
                  <a:lnTo>
                    <a:pt x="922" y="586"/>
                  </a:lnTo>
                  <a:lnTo>
                    <a:pt x="914" y="592"/>
                  </a:lnTo>
                  <a:lnTo>
                    <a:pt x="906" y="594"/>
                  </a:lnTo>
                  <a:lnTo>
                    <a:pt x="896" y="594"/>
                  </a:lnTo>
                  <a:lnTo>
                    <a:pt x="892" y="592"/>
                  </a:lnTo>
                  <a:lnTo>
                    <a:pt x="890" y="588"/>
                  </a:lnTo>
                  <a:lnTo>
                    <a:pt x="886" y="586"/>
                  </a:lnTo>
                  <a:lnTo>
                    <a:pt x="894" y="574"/>
                  </a:lnTo>
                  <a:lnTo>
                    <a:pt x="896" y="566"/>
                  </a:lnTo>
                  <a:lnTo>
                    <a:pt x="896" y="556"/>
                  </a:lnTo>
                  <a:lnTo>
                    <a:pt x="890" y="550"/>
                  </a:lnTo>
                  <a:lnTo>
                    <a:pt x="878" y="544"/>
                  </a:lnTo>
                  <a:lnTo>
                    <a:pt x="860" y="544"/>
                  </a:lnTo>
                  <a:lnTo>
                    <a:pt x="890" y="540"/>
                  </a:lnTo>
                  <a:lnTo>
                    <a:pt x="918" y="536"/>
                  </a:lnTo>
                  <a:lnTo>
                    <a:pt x="946" y="528"/>
                  </a:lnTo>
                  <a:lnTo>
                    <a:pt x="954" y="534"/>
                  </a:lnTo>
                  <a:lnTo>
                    <a:pt x="954" y="540"/>
                  </a:lnTo>
                  <a:lnTo>
                    <a:pt x="948" y="546"/>
                  </a:lnTo>
                  <a:lnTo>
                    <a:pt x="942" y="554"/>
                  </a:lnTo>
                  <a:lnTo>
                    <a:pt x="936" y="562"/>
                  </a:lnTo>
                  <a:lnTo>
                    <a:pt x="934" y="570"/>
                  </a:lnTo>
                  <a:lnTo>
                    <a:pt x="934" y="574"/>
                  </a:lnTo>
                  <a:lnTo>
                    <a:pt x="936" y="578"/>
                  </a:lnTo>
                  <a:lnTo>
                    <a:pt x="938" y="578"/>
                  </a:lnTo>
                  <a:lnTo>
                    <a:pt x="940" y="578"/>
                  </a:lnTo>
                  <a:lnTo>
                    <a:pt x="944" y="578"/>
                  </a:lnTo>
                  <a:lnTo>
                    <a:pt x="948" y="576"/>
                  </a:lnTo>
                  <a:lnTo>
                    <a:pt x="950" y="574"/>
                  </a:lnTo>
                  <a:lnTo>
                    <a:pt x="954" y="572"/>
                  </a:lnTo>
                  <a:lnTo>
                    <a:pt x="956" y="570"/>
                  </a:lnTo>
                  <a:lnTo>
                    <a:pt x="958" y="570"/>
                  </a:lnTo>
                  <a:lnTo>
                    <a:pt x="966" y="570"/>
                  </a:lnTo>
                  <a:lnTo>
                    <a:pt x="972" y="570"/>
                  </a:lnTo>
                  <a:lnTo>
                    <a:pt x="976" y="572"/>
                  </a:lnTo>
                  <a:lnTo>
                    <a:pt x="982" y="576"/>
                  </a:lnTo>
                  <a:lnTo>
                    <a:pt x="984" y="576"/>
                  </a:lnTo>
                  <a:lnTo>
                    <a:pt x="986" y="580"/>
                  </a:lnTo>
                  <a:lnTo>
                    <a:pt x="988" y="582"/>
                  </a:lnTo>
                  <a:lnTo>
                    <a:pt x="992" y="584"/>
                  </a:lnTo>
                  <a:lnTo>
                    <a:pt x="1000" y="584"/>
                  </a:lnTo>
                  <a:lnTo>
                    <a:pt x="1006" y="584"/>
                  </a:lnTo>
                  <a:lnTo>
                    <a:pt x="1012" y="584"/>
                  </a:lnTo>
                  <a:lnTo>
                    <a:pt x="1010" y="572"/>
                  </a:lnTo>
                  <a:lnTo>
                    <a:pt x="1006" y="558"/>
                  </a:lnTo>
                  <a:lnTo>
                    <a:pt x="998" y="548"/>
                  </a:lnTo>
                  <a:lnTo>
                    <a:pt x="994" y="546"/>
                  </a:lnTo>
                  <a:lnTo>
                    <a:pt x="988" y="542"/>
                  </a:lnTo>
                  <a:lnTo>
                    <a:pt x="984" y="540"/>
                  </a:lnTo>
                  <a:lnTo>
                    <a:pt x="982" y="534"/>
                  </a:lnTo>
                  <a:lnTo>
                    <a:pt x="980" y="530"/>
                  </a:lnTo>
                  <a:lnTo>
                    <a:pt x="978" y="524"/>
                  </a:lnTo>
                  <a:lnTo>
                    <a:pt x="976" y="518"/>
                  </a:lnTo>
                  <a:lnTo>
                    <a:pt x="974" y="514"/>
                  </a:lnTo>
                  <a:lnTo>
                    <a:pt x="970" y="510"/>
                  </a:lnTo>
                  <a:lnTo>
                    <a:pt x="966" y="508"/>
                  </a:lnTo>
                  <a:lnTo>
                    <a:pt x="962" y="506"/>
                  </a:lnTo>
                  <a:lnTo>
                    <a:pt x="952" y="502"/>
                  </a:lnTo>
                  <a:lnTo>
                    <a:pt x="944" y="496"/>
                  </a:lnTo>
                  <a:lnTo>
                    <a:pt x="936" y="492"/>
                  </a:lnTo>
                  <a:lnTo>
                    <a:pt x="934" y="490"/>
                  </a:lnTo>
                  <a:lnTo>
                    <a:pt x="932" y="488"/>
                  </a:lnTo>
                  <a:lnTo>
                    <a:pt x="922" y="480"/>
                  </a:lnTo>
                  <a:lnTo>
                    <a:pt x="914" y="472"/>
                  </a:lnTo>
                  <a:lnTo>
                    <a:pt x="906" y="462"/>
                  </a:lnTo>
                  <a:lnTo>
                    <a:pt x="896" y="444"/>
                  </a:lnTo>
                  <a:lnTo>
                    <a:pt x="888" y="422"/>
                  </a:lnTo>
                  <a:lnTo>
                    <a:pt x="880" y="404"/>
                  </a:lnTo>
                  <a:lnTo>
                    <a:pt x="876" y="410"/>
                  </a:lnTo>
                  <a:lnTo>
                    <a:pt x="874" y="414"/>
                  </a:lnTo>
                  <a:lnTo>
                    <a:pt x="870" y="416"/>
                  </a:lnTo>
                  <a:lnTo>
                    <a:pt x="868" y="420"/>
                  </a:lnTo>
                  <a:lnTo>
                    <a:pt x="866" y="426"/>
                  </a:lnTo>
                  <a:lnTo>
                    <a:pt x="866" y="432"/>
                  </a:lnTo>
                  <a:lnTo>
                    <a:pt x="860" y="434"/>
                  </a:lnTo>
                  <a:lnTo>
                    <a:pt x="852" y="434"/>
                  </a:lnTo>
                  <a:lnTo>
                    <a:pt x="846" y="434"/>
                  </a:lnTo>
                  <a:lnTo>
                    <a:pt x="840" y="432"/>
                  </a:lnTo>
                  <a:lnTo>
                    <a:pt x="838" y="416"/>
                  </a:lnTo>
                  <a:lnTo>
                    <a:pt x="830" y="404"/>
                  </a:lnTo>
                  <a:lnTo>
                    <a:pt x="818" y="396"/>
                  </a:lnTo>
                  <a:lnTo>
                    <a:pt x="804" y="394"/>
                  </a:lnTo>
                  <a:lnTo>
                    <a:pt x="790" y="396"/>
                  </a:lnTo>
                  <a:lnTo>
                    <a:pt x="778" y="402"/>
                  </a:lnTo>
                  <a:lnTo>
                    <a:pt x="770" y="412"/>
                  </a:lnTo>
                  <a:lnTo>
                    <a:pt x="770" y="428"/>
                  </a:lnTo>
                  <a:lnTo>
                    <a:pt x="784" y="432"/>
                  </a:lnTo>
                  <a:lnTo>
                    <a:pt x="792" y="442"/>
                  </a:lnTo>
                  <a:lnTo>
                    <a:pt x="794" y="454"/>
                  </a:lnTo>
                  <a:lnTo>
                    <a:pt x="790" y="466"/>
                  </a:lnTo>
                  <a:lnTo>
                    <a:pt x="782" y="478"/>
                  </a:lnTo>
                  <a:lnTo>
                    <a:pt x="770" y="484"/>
                  </a:lnTo>
                  <a:lnTo>
                    <a:pt x="770" y="508"/>
                  </a:lnTo>
                  <a:lnTo>
                    <a:pt x="768" y="532"/>
                  </a:lnTo>
                  <a:lnTo>
                    <a:pt x="756" y="532"/>
                  </a:lnTo>
                  <a:lnTo>
                    <a:pt x="740" y="524"/>
                  </a:lnTo>
                  <a:lnTo>
                    <a:pt x="720" y="512"/>
                  </a:lnTo>
                  <a:lnTo>
                    <a:pt x="700" y="496"/>
                  </a:lnTo>
                  <a:lnTo>
                    <a:pt x="680" y="478"/>
                  </a:lnTo>
                  <a:lnTo>
                    <a:pt x="662" y="460"/>
                  </a:lnTo>
                  <a:lnTo>
                    <a:pt x="646" y="444"/>
                  </a:lnTo>
                  <a:lnTo>
                    <a:pt x="636" y="434"/>
                  </a:lnTo>
                  <a:lnTo>
                    <a:pt x="622" y="422"/>
                  </a:lnTo>
                  <a:lnTo>
                    <a:pt x="614" y="414"/>
                  </a:lnTo>
                  <a:lnTo>
                    <a:pt x="610" y="408"/>
                  </a:lnTo>
                  <a:lnTo>
                    <a:pt x="612" y="402"/>
                  </a:lnTo>
                  <a:lnTo>
                    <a:pt x="620" y="392"/>
                  </a:lnTo>
                  <a:lnTo>
                    <a:pt x="634" y="378"/>
                  </a:lnTo>
                  <a:lnTo>
                    <a:pt x="646" y="368"/>
                  </a:lnTo>
                  <a:lnTo>
                    <a:pt x="660" y="354"/>
                  </a:lnTo>
                  <a:lnTo>
                    <a:pt x="676" y="342"/>
                  </a:lnTo>
                  <a:lnTo>
                    <a:pt x="690" y="336"/>
                  </a:lnTo>
                  <a:lnTo>
                    <a:pt x="690" y="352"/>
                  </a:lnTo>
                  <a:lnTo>
                    <a:pt x="696" y="362"/>
                  </a:lnTo>
                  <a:lnTo>
                    <a:pt x="704" y="368"/>
                  </a:lnTo>
                  <a:lnTo>
                    <a:pt x="718" y="368"/>
                  </a:lnTo>
                  <a:lnTo>
                    <a:pt x="732" y="362"/>
                  </a:lnTo>
                  <a:lnTo>
                    <a:pt x="714" y="344"/>
                  </a:lnTo>
                  <a:lnTo>
                    <a:pt x="700" y="322"/>
                  </a:lnTo>
                  <a:lnTo>
                    <a:pt x="716" y="320"/>
                  </a:lnTo>
                  <a:lnTo>
                    <a:pt x="724" y="316"/>
                  </a:lnTo>
                  <a:lnTo>
                    <a:pt x="730" y="306"/>
                  </a:lnTo>
                  <a:lnTo>
                    <a:pt x="730" y="296"/>
                  </a:lnTo>
                  <a:lnTo>
                    <a:pt x="730" y="284"/>
                  </a:lnTo>
                  <a:lnTo>
                    <a:pt x="730" y="270"/>
                  </a:lnTo>
                  <a:lnTo>
                    <a:pt x="732" y="258"/>
                  </a:lnTo>
                  <a:lnTo>
                    <a:pt x="726" y="254"/>
                  </a:lnTo>
                  <a:lnTo>
                    <a:pt x="722" y="250"/>
                  </a:lnTo>
                  <a:lnTo>
                    <a:pt x="718" y="248"/>
                  </a:lnTo>
                  <a:lnTo>
                    <a:pt x="714" y="244"/>
                  </a:lnTo>
                  <a:lnTo>
                    <a:pt x="736" y="240"/>
                  </a:lnTo>
                  <a:lnTo>
                    <a:pt x="756" y="236"/>
                  </a:lnTo>
                  <a:lnTo>
                    <a:pt x="778" y="234"/>
                  </a:lnTo>
                  <a:lnTo>
                    <a:pt x="778" y="248"/>
                  </a:lnTo>
                  <a:lnTo>
                    <a:pt x="784" y="258"/>
                  </a:lnTo>
                  <a:lnTo>
                    <a:pt x="792" y="266"/>
                  </a:lnTo>
                  <a:lnTo>
                    <a:pt x="802" y="272"/>
                  </a:lnTo>
                  <a:lnTo>
                    <a:pt x="812" y="282"/>
                  </a:lnTo>
                  <a:lnTo>
                    <a:pt x="820" y="292"/>
                  </a:lnTo>
                  <a:lnTo>
                    <a:pt x="824" y="304"/>
                  </a:lnTo>
                  <a:lnTo>
                    <a:pt x="824" y="322"/>
                  </a:lnTo>
                  <a:lnTo>
                    <a:pt x="806" y="324"/>
                  </a:lnTo>
                  <a:lnTo>
                    <a:pt x="788" y="330"/>
                  </a:lnTo>
                  <a:lnTo>
                    <a:pt x="774" y="340"/>
                  </a:lnTo>
                  <a:lnTo>
                    <a:pt x="788" y="350"/>
                  </a:lnTo>
                  <a:lnTo>
                    <a:pt x="808" y="362"/>
                  </a:lnTo>
                  <a:lnTo>
                    <a:pt x="828" y="372"/>
                  </a:lnTo>
                  <a:lnTo>
                    <a:pt x="848" y="378"/>
                  </a:lnTo>
                  <a:lnTo>
                    <a:pt x="866" y="376"/>
                  </a:lnTo>
                  <a:lnTo>
                    <a:pt x="860" y="374"/>
                  </a:lnTo>
                  <a:lnTo>
                    <a:pt x="852" y="370"/>
                  </a:lnTo>
                  <a:lnTo>
                    <a:pt x="844" y="368"/>
                  </a:lnTo>
                  <a:lnTo>
                    <a:pt x="856" y="370"/>
                  </a:lnTo>
                  <a:lnTo>
                    <a:pt x="868" y="368"/>
                  </a:lnTo>
                  <a:lnTo>
                    <a:pt x="880" y="368"/>
                  </a:lnTo>
                  <a:lnTo>
                    <a:pt x="880" y="358"/>
                  </a:lnTo>
                  <a:lnTo>
                    <a:pt x="876" y="350"/>
                  </a:lnTo>
                  <a:lnTo>
                    <a:pt x="872" y="342"/>
                  </a:lnTo>
                  <a:lnTo>
                    <a:pt x="892" y="346"/>
                  </a:lnTo>
                  <a:lnTo>
                    <a:pt x="912" y="340"/>
                  </a:lnTo>
                  <a:lnTo>
                    <a:pt x="904" y="318"/>
                  </a:lnTo>
                  <a:lnTo>
                    <a:pt x="896" y="306"/>
                  </a:lnTo>
                  <a:lnTo>
                    <a:pt x="886" y="298"/>
                  </a:lnTo>
                  <a:lnTo>
                    <a:pt x="874" y="290"/>
                  </a:lnTo>
                  <a:lnTo>
                    <a:pt x="856" y="280"/>
                  </a:lnTo>
                  <a:lnTo>
                    <a:pt x="844" y="272"/>
                  </a:lnTo>
                  <a:lnTo>
                    <a:pt x="836" y="262"/>
                  </a:lnTo>
                  <a:lnTo>
                    <a:pt x="828" y="256"/>
                  </a:lnTo>
                  <a:lnTo>
                    <a:pt x="816" y="250"/>
                  </a:lnTo>
                  <a:lnTo>
                    <a:pt x="798" y="248"/>
                  </a:lnTo>
                  <a:lnTo>
                    <a:pt x="794" y="228"/>
                  </a:lnTo>
                  <a:lnTo>
                    <a:pt x="784" y="216"/>
                  </a:lnTo>
                  <a:lnTo>
                    <a:pt x="770" y="208"/>
                  </a:lnTo>
                  <a:lnTo>
                    <a:pt x="752" y="202"/>
                  </a:lnTo>
                  <a:lnTo>
                    <a:pt x="732" y="200"/>
                  </a:lnTo>
                  <a:lnTo>
                    <a:pt x="712" y="198"/>
                  </a:lnTo>
                  <a:lnTo>
                    <a:pt x="694" y="196"/>
                  </a:lnTo>
                  <a:lnTo>
                    <a:pt x="678" y="192"/>
                  </a:lnTo>
                  <a:lnTo>
                    <a:pt x="696" y="194"/>
                  </a:lnTo>
                  <a:lnTo>
                    <a:pt x="716" y="194"/>
                  </a:lnTo>
                  <a:lnTo>
                    <a:pt x="734" y="188"/>
                  </a:lnTo>
                  <a:lnTo>
                    <a:pt x="748" y="178"/>
                  </a:lnTo>
                  <a:lnTo>
                    <a:pt x="728" y="170"/>
                  </a:lnTo>
                  <a:lnTo>
                    <a:pt x="708" y="164"/>
                  </a:lnTo>
                  <a:lnTo>
                    <a:pt x="688" y="160"/>
                  </a:lnTo>
                  <a:lnTo>
                    <a:pt x="702" y="158"/>
                  </a:lnTo>
                  <a:lnTo>
                    <a:pt x="718" y="156"/>
                  </a:lnTo>
                  <a:lnTo>
                    <a:pt x="730" y="150"/>
                  </a:lnTo>
                  <a:lnTo>
                    <a:pt x="738" y="138"/>
                  </a:lnTo>
                  <a:lnTo>
                    <a:pt x="750" y="142"/>
                  </a:lnTo>
                  <a:lnTo>
                    <a:pt x="764" y="144"/>
                  </a:lnTo>
                  <a:lnTo>
                    <a:pt x="778" y="146"/>
                  </a:lnTo>
                  <a:lnTo>
                    <a:pt x="780" y="128"/>
                  </a:lnTo>
                  <a:lnTo>
                    <a:pt x="788" y="112"/>
                  </a:lnTo>
                  <a:lnTo>
                    <a:pt x="802" y="98"/>
                  </a:lnTo>
                  <a:lnTo>
                    <a:pt x="818" y="88"/>
                  </a:lnTo>
                  <a:lnTo>
                    <a:pt x="834" y="78"/>
                  </a:lnTo>
                  <a:lnTo>
                    <a:pt x="854" y="68"/>
                  </a:lnTo>
                  <a:lnTo>
                    <a:pt x="868" y="62"/>
                  </a:lnTo>
                  <a:lnTo>
                    <a:pt x="882" y="66"/>
                  </a:lnTo>
                  <a:lnTo>
                    <a:pt x="894" y="74"/>
                  </a:lnTo>
                  <a:lnTo>
                    <a:pt x="908" y="90"/>
                  </a:lnTo>
                  <a:lnTo>
                    <a:pt x="880" y="92"/>
                  </a:lnTo>
                  <a:lnTo>
                    <a:pt x="858" y="96"/>
                  </a:lnTo>
                  <a:lnTo>
                    <a:pt x="842" y="102"/>
                  </a:lnTo>
                  <a:lnTo>
                    <a:pt x="834" y="112"/>
                  </a:lnTo>
                  <a:lnTo>
                    <a:pt x="832" y="120"/>
                  </a:lnTo>
                  <a:lnTo>
                    <a:pt x="838" y="130"/>
                  </a:lnTo>
                  <a:lnTo>
                    <a:pt x="856" y="136"/>
                  </a:lnTo>
                  <a:lnTo>
                    <a:pt x="884" y="142"/>
                  </a:lnTo>
                  <a:lnTo>
                    <a:pt x="904" y="144"/>
                  </a:lnTo>
                  <a:lnTo>
                    <a:pt x="922" y="148"/>
                  </a:lnTo>
                  <a:lnTo>
                    <a:pt x="940" y="156"/>
                  </a:lnTo>
                  <a:lnTo>
                    <a:pt x="954" y="170"/>
                  </a:lnTo>
                  <a:lnTo>
                    <a:pt x="960" y="182"/>
                  </a:lnTo>
                  <a:lnTo>
                    <a:pt x="964" y="196"/>
                  </a:lnTo>
                  <a:lnTo>
                    <a:pt x="968" y="208"/>
                  </a:lnTo>
                  <a:lnTo>
                    <a:pt x="972" y="220"/>
                  </a:lnTo>
                  <a:lnTo>
                    <a:pt x="978" y="228"/>
                  </a:lnTo>
                  <a:lnTo>
                    <a:pt x="988" y="234"/>
                  </a:lnTo>
                  <a:lnTo>
                    <a:pt x="1004" y="236"/>
                  </a:lnTo>
                  <a:lnTo>
                    <a:pt x="1010" y="246"/>
                  </a:lnTo>
                  <a:lnTo>
                    <a:pt x="1014" y="260"/>
                  </a:lnTo>
                  <a:lnTo>
                    <a:pt x="1018" y="272"/>
                  </a:lnTo>
                  <a:lnTo>
                    <a:pt x="1018" y="284"/>
                  </a:lnTo>
                  <a:lnTo>
                    <a:pt x="1014" y="294"/>
                  </a:lnTo>
                  <a:lnTo>
                    <a:pt x="1006" y="300"/>
                  </a:lnTo>
                  <a:lnTo>
                    <a:pt x="990" y="304"/>
                  </a:lnTo>
                  <a:lnTo>
                    <a:pt x="994" y="324"/>
                  </a:lnTo>
                  <a:lnTo>
                    <a:pt x="998" y="346"/>
                  </a:lnTo>
                  <a:lnTo>
                    <a:pt x="1004" y="368"/>
                  </a:lnTo>
                  <a:lnTo>
                    <a:pt x="1014" y="388"/>
                  </a:lnTo>
                  <a:lnTo>
                    <a:pt x="1026" y="406"/>
                  </a:lnTo>
                  <a:lnTo>
                    <a:pt x="1044" y="416"/>
                  </a:lnTo>
                  <a:lnTo>
                    <a:pt x="1064" y="418"/>
                  </a:lnTo>
                  <a:lnTo>
                    <a:pt x="1080" y="388"/>
                  </a:lnTo>
                  <a:lnTo>
                    <a:pt x="1094" y="360"/>
                  </a:lnTo>
                  <a:lnTo>
                    <a:pt x="1110" y="334"/>
                  </a:lnTo>
                  <a:lnTo>
                    <a:pt x="1132" y="312"/>
                  </a:lnTo>
                  <a:lnTo>
                    <a:pt x="1144" y="308"/>
                  </a:lnTo>
                  <a:lnTo>
                    <a:pt x="1154" y="308"/>
                  </a:lnTo>
                  <a:lnTo>
                    <a:pt x="1164" y="302"/>
                  </a:lnTo>
                  <a:lnTo>
                    <a:pt x="1172" y="292"/>
                  </a:lnTo>
                  <a:lnTo>
                    <a:pt x="1176" y="278"/>
                  </a:lnTo>
                  <a:lnTo>
                    <a:pt x="1184" y="268"/>
                  </a:lnTo>
                  <a:lnTo>
                    <a:pt x="1200" y="260"/>
                  </a:lnTo>
                  <a:lnTo>
                    <a:pt x="1216" y="258"/>
                  </a:lnTo>
                  <a:lnTo>
                    <a:pt x="1234" y="256"/>
                  </a:lnTo>
                  <a:lnTo>
                    <a:pt x="1250" y="252"/>
                  </a:lnTo>
                  <a:lnTo>
                    <a:pt x="1264" y="244"/>
                  </a:lnTo>
                  <a:lnTo>
                    <a:pt x="1254" y="230"/>
                  </a:lnTo>
                  <a:lnTo>
                    <a:pt x="1250" y="216"/>
                  </a:lnTo>
                  <a:lnTo>
                    <a:pt x="1252" y="202"/>
                  </a:lnTo>
                  <a:lnTo>
                    <a:pt x="1262" y="190"/>
                  </a:lnTo>
                  <a:lnTo>
                    <a:pt x="1276" y="182"/>
                  </a:lnTo>
                  <a:lnTo>
                    <a:pt x="1274" y="164"/>
                  </a:lnTo>
                  <a:lnTo>
                    <a:pt x="1270" y="142"/>
                  </a:lnTo>
                  <a:lnTo>
                    <a:pt x="1268" y="120"/>
                  </a:lnTo>
                  <a:lnTo>
                    <a:pt x="1266" y="98"/>
                  </a:lnTo>
                  <a:lnTo>
                    <a:pt x="1270" y="78"/>
                  </a:lnTo>
                  <a:lnTo>
                    <a:pt x="1280" y="64"/>
                  </a:lnTo>
                  <a:lnTo>
                    <a:pt x="1258" y="66"/>
                  </a:lnTo>
                  <a:lnTo>
                    <a:pt x="1236" y="68"/>
                  </a:lnTo>
                  <a:lnTo>
                    <a:pt x="1214" y="64"/>
                  </a:lnTo>
                </a:path>
              </a:pathLst>
            </a:custGeom>
            <a:solidFill>
              <a:srgbClr val="F8F8F8">
                <a:alpha val="33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3500"/>
            </a:p>
          </p:txBody>
        </p:sp>
        <p:grpSp>
          <p:nvGrpSpPr>
            <p:cNvPr id="2479109" name="Group 5">
              <a:extLst>
                <a:ext uri="{FF2B5EF4-FFF2-40B4-BE49-F238E27FC236}">
                  <a16:creationId xmlns:a16="http://schemas.microsoft.com/office/drawing/2014/main" id="{9368278B-F091-B32D-13CA-B40CF5EB0FA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536" y="1968"/>
              <a:ext cx="4122" cy="2164"/>
              <a:chOff x="2764" y="292"/>
              <a:chExt cx="2742" cy="1606"/>
            </a:xfrm>
          </p:grpSpPr>
          <p:sp>
            <p:nvSpPr>
              <p:cNvPr id="2479110" name="Freeform 6">
                <a:extLst>
                  <a:ext uri="{FF2B5EF4-FFF2-40B4-BE49-F238E27FC236}">
                    <a16:creationId xmlns:a16="http://schemas.microsoft.com/office/drawing/2014/main" id="{16BB7B86-C755-BF7C-4A62-CC37D57807A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118" y="1066"/>
                <a:ext cx="160" cy="72"/>
              </a:xfrm>
              <a:custGeom>
                <a:avLst/>
                <a:gdLst>
                  <a:gd name="T0" fmla="*/ 160 w 160"/>
                  <a:gd name="T1" fmla="*/ 72 h 72"/>
                  <a:gd name="T2" fmla="*/ 148 w 160"/>
                  <a:gd name="T3" fmla="*/ 68 h 72"/>
                  <a:gd name="T4" fmla="*/ 136 w 160"/>
                  <a:gd name="T5" fmla="*/ 68 h 72"/>
                  <a:gd name="T6" fmla="*/ 122 w 160"/>
                  <a:gd name="T7" fmla="*/ 66 h 72"/>
                  <a:gd name="T8" fmla="*/ 108 w 160"/>
                  <a:gd name="T9" fmla="*/ 62 h 72"/>
                  <a:gd name="T10" fmla="*/ 98 w 160"/>
                  <a:gd name="T11" fmla="*/ 58 h 72"/>
                  <a:gd name="T12" fmla="*/ 90 w 160"/>
                  <a:gd name="T13" fmla="*/ 50 h 72"/>
                  <a:gd name="T14" fmla="*/ 90 w 160"/>
                  <a:gd name="T15" fmla="*/ 36 h 72"/>
                  <a:gd name="T16" fmla="*/ 68 w 160"/>
                  <a:gd name="T17" fmla="*/ 36 h 72"/>
                  <a:gd name="T18" fmla="*/ 52 w 160"/>
                  <a:gd name="T19" fmla="*/ 32 h 72"/>
                  <a:gd name="T20" fmla="*/ 36 w 160"/>
                  <a:gd name="T21" fmla="*/ 26 h 72"/>
                  <a:gd name="T22" fmla="*/ 20 w 160"/>
                  <a:gd name="T23" fmla="*/ 20 h 72"/>
                  <a:gd name="T24" fmla="*/ 0 w 160"/>
                  <a:gd name="T25" fmla="*/ 16 h 72"/>
                  <a:gd name="T26" fmla="*/ 0 w 160"/>
                  <a:gd name="T27" fmla="*/ 14 h 72"/>
                  <a:gd name="T28" fmla="*/ 0 w 160"/>
                  <a:gd name="T29" fmla="*/ 10 h 72"/>
                  <a:gd name="T30" fmla="*/ 0 w 160"/>
                  <a:gd name="T31" fmla="*/ 6 h 72"/>
                  <a:gd name="T32" fmla="*/ 0 w 160"/>
                  <a:gd name="T33" fmla="*/ 4 h 72"/>
                  <a:gd name="T34" fmla="*/ 20 w 160"/>
                  <a:gd name="T35" fmla="*/ 0 h 72"/>
                  <a:gd name="T36" fmla="*/ 44 w 160"/>
                  <a:gd name="T37" fmla="*/ 2 h 72"/>
                  <a:gd name="T38" fmla="*/ 66 w 160"/>
                  <a:gd name="T39" fmla="*/ 10 h 72"/>
                  <a:gd name="T40" fmla="*/ 86 w 160"/>
                  <a:gd name="T41" fmla="*/ 18 h 72"/>
                  <a:gd name="T42" fmla="*/ 100 w 160"/>
                  <a:gd name="T43" fmla="*/ 20 h 72"/>
                  <a:gd name="T44" fmla="*/ 114 w 160"/>
                  <a:gd name="T45" fmla="*/ 24 h 72"/>
                  <a:gd name="T46" fmla="*/ 128 w 160"/>
                  <a:gd name="T47" fmla="*/ 30 h 72"/>
                  <a:gd name="T48" fmla="*/ 142 w 160"/>
                  <a:gd name="T49" fmla="*/ 36 h 72"/>
                  <a:gd name="T50" fmla="*/ 150 w 160"/>
                  <a:gd name="T51" fmla="*/ 44 h 72"/>
                  <a:gd name="T52" fmla="*/ 154 w 160"/>
                  <a:gd name="T53" fmla="*/ 56 h 72"/>
                  <a:gd name="T54" fmla="*/ 152 w 160"/>
                  <a:gd name="T55" fmla="*/ 72 h 72"/>
                  <a:gd name="T56" fmla="*/ 160 w 160"/>
                  <a:gd name="T57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60" h="72">
                    <a:moveTo>
                      <a:pt x="160" y="72"/>
                    </a:moveTo>
                    <a:lnTo>
                      <a:pt x="148" y="68"/>
                    </a:lnTo>
                    <a:lnTo>
                      <a:pt x="136" y="68"/>
                    </a:lnTo>
                    <a:lnTo>
                      <a:pt x="122" y="66"/>
                    </a:lnTo>
                    <a:lnTo>
                      <a:pt x="108" y="62"/>
                    </a:lnTo>
                    <a:lnTo>
                      <a:pt x="98" y="58"/>
                    </a:lnTo>
                    <a:lnTo>
                      <a:pt x="90" y="50"/>
                    </a:lnTo>
                    <a:lnTo>
                      <a:pt x="90" y="36"/>
                    </a:lnTo>
                    <a:lnTo>
                      <a:pt x="68" y="36"/>
                    </a:lnTo>
                    <a:lnTo>
                      <a:pt x="52" y="32"/>
                    </a:lnTo>
                    <a:lnTo>
                      <a:pt x="36" y="26"/>
                    </a:lnTo>
                    <a:lnTo>
                      <a:pt x="20" y="20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20" y="0"/>
                    </a:lnTo>
                    <a:lnTo>
                      <a:pt x="44" y="2"/>
                    </a:lnTo>
                    <a:lnTo>
                      <a:pt x="66" y="10"/>
                    </a:lnTo>
                    <a:lnTo>
                      <a:pt x="86" y="18"/>
                    </a:lnTo>
                    <a:lnTo>
                      <a:pt x="100" y="20"/>
                    </a:lnTo>
                    <a:lnTo>
                      <a:pt x="114" y="24"/>
                    </a:lnTo>
                    <a:lnTo>
                      <a:pt x="128" y="30"/>
                    </a:lnTo>
                    <a:lnTo>
                      <a:pt x="142" y="36"/>
                    </a:lnTo>
                    <a:lnTo>
                      <a:pt x="150" y="44"/>
                    </a:lnTo>
                    <a:lnTo>
                      <a:pt x="154" y="56"/>
                    </a:lnTo>
                    <a:lnTo>
                      <a:pt x="152" y="72"/>
                    </a:lnTo>
                    <a:lnTo>
                      <a:pt x="160" y="72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11" name="Freeform 7">
                <a:extLst>
                  <a:ext uri="{FF2B5EF4-FFF2-40B4-BE49-F238E27FC236}">
                    <a16:creationId xmlns:a16="http://schemas.microsoft.com/office/drawing/2014/main" id="{C0ACC422-ECF1-4206-E78B-2E4249F539B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118" y="1066"/>
                <a:ext cx="160" cy="72"/>
              </a:xfrm>
              <a:custGeom>
                <a:avLst/>
                <a:gdLst>
                  <a:gd name="T0" fmla="*/ 160 w 160"/>
                  <a:gd name="T1" fmla="*/ 72 h 72"/>
                  <a:gd name="T2" fmla="*/ 148 w 160"/>
                  <a:gd name="T3" fmla="*/ 68 h 72"/>
                  <a:gd name="T4" fmla="*/ 136 w 160"/>
                  <a:gd name="T5" fmla="*/ 68 h 72"/>
                  <a:gd name="T6" fmla="*/ 122 w 160"/>
                  <a:gd name="T7" fmla="*/ 66 h 72"/>
                  <a:gd name="T8" fmla="*/ 108 w 160"/>
                  <a:gd name="T9" fmla="*/ 62 h 72"/>
                  <a:gd name="T10" fmla="*/ 98 w 160"/>
                  <a:gd name="T11" fmla="*/ 58 h 72"/>
                  <a:gd name="T12" fmla="*/ 90 w 160"/>
                  <a:gd name="T13" fmla="*/ 50 h 72"/>
                  <a:gd name="T14" fmla="*/ 90 w 160"/>
                  <a:gd name="T15" fmla="*/ 36 h 72"/>
                  <a:gd name="T16" fmla="*/ 68 w 160"/>
                  <a:gd name="T17" fmla="*/ 36 h 72"/>
                  <a:gd name="T18" fmla="*/ 52 w 160"/>
                  <a:gd name="T19" fmla="*/ 32 h 72"/>
                  <a:gd name="T20" fmla="*/ 36 w 160"/>
                  <a:gd name="T21" fmla="*/ 26 h 72"/>
                  <a:gd name="T22" fmla="*/ 20 w 160"/>
                  <a:gd name="T23" fmla="*/ 20 h 72"/>
                  <a:gd name="T24" fmla="*/ 0 w 160"/>
                  <a:gd name="T25" fmla="*/ 16 h 72"/>
                  <a:gd name="T26" fmla="*/ 0 w 160"/>
                  <a:gd name="T27" fmla="*/ 14 h 72"/>
                  <a:gd name="T28" fmla="*/ 0 w 160"/>
                  <a:gd name="T29" fmla="*/ 10 h 72"/>
                  <a:gd name="T30" fmla="*/ 0 w 160"/>
                  <a:gd name="T31" fmla="*/ 6 h 72"/>
                  <a:gd name="T32" fmla="*/ 0 w 160"/>
                  <a:gd name="T33" fmla="*/ 4 h 72"/>
                  <a:gd name="T34" fmla="*/ 20 w 160"/>
                  <a:gd name="T35" fmla="*/ 0 h 72"/>
                  <a:gd name="T36" fmla="*/ 44 w 160"/>
                  <a:gd name="T37" fmla="*/ 2 h 72"/>
                  <a:gd name="T38" fmla="*/ 66 w 160"/>
                  <a:gd name="T39" fmla="*/ 10 h 72"/>
                  <a:gd name="T40" fmla="*/ 86 w 160"/>
                  <a:gd name="T41" fmla="*/ 18 h 72"/>
                  <a:gd name="T42" fmla="*/ 100 w 160"/>
                  <a:gd name="T43" fmla="*/ 20 h 72"/>
                  <a:gd name="T44" fmla="*/ 114 w 160"/>
                  <a:gd name="T45" fmla="*/ 24 h 72"/>
                  <a:gd name="T46" fmla="*/ 128 w 160"/>
                  <a:gd name="T47" fmla="*/ 30 h 72"/>
                  <a:gd name="T48" fmla="*/ 142 w 160"/>
                  <a:gd name="T49" fmla="*/ 36 h 72"/>
                  <a:gd name="T50" fmla="*/ 150 w 160"/>
                  <a:gd name="T51" fmla="*/ 44 h 72"/>
                  <a:gd name="T52" fmla="*/ 154 w 160"/>
                  <a:gd name="T53" fmla="*/ 56 h 72"/>
                  <a:gd name="T54" fmla="*/ 152 w 160"/>
                  <a:gd name="T55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0" h="72">
                    <a:moveTo>
                      <a:pt x="160" y="72"/>
                    </a:moveTo>
                    <a:lnTo>
                      <a:pt x="148" y="68"/>
                    </a:lnTo>
                    <a:lnTo>
                      <a:pt x="136" y="68"/>
                    </a:lnTo>
                    <a:lnTo>
                      <a:pt x="122" y="66"/>
                    </a:lnTo>
                    <a:lnTo>
                      <a:pt x="108" y="62"/>
                    </a:lnTo>
                    <a:lnTo>
                      <a:pt x="98" y="58"/>
                    </a:lnTo>
                    <a:lnTo>
                      <a:pt x="90" y="50"/>
                    </a:lnTo>
                    <a:lnTo>
                      <a:pt x="90" y="36"/>
                    </a:lnTo>
                    <a:lnTo>
                      <a:pt x="68" y="36"/>
                    </a:lnTo>
                    <a:lnTo>
                      <a:pt x="52" y="32"/>
                    </a:lnTo>
                    <a:lnTo>
                      <a:pt x="36" y="26"/>
                    </a:lnTo>
                    <a:lnTo>
                      <a:pt x="20" y="20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20" y="0"/>
                    </a:lnTo>
                    <a:lnTo>
                      <a:pt x="44" y="2"/>
                    </a:lnTo>
                    <a:lnTo>
                      <a:pt x="66" y="10"/>
                    </a:lnTo>
                    <a:lnTo>
                      <a:pt x="86" y="18"/>
                    </a:lnTo>
                    <a:lnTo>
                      <a:pt x="100" y="20"/>
                    </a:lnTo>
                    <a:lnTo>
                      <a:pt x="114" y="24"/>
                    </a:lnTo>
                    <a:lnTo>
                      <a:pt x="128" y="30"/>
                    </a:lnTo>
                    <a:lnTo>
                      <a:pt x="142" y="36"/>
                    </a:lnTo>
                    <a:lnTo>
                      <a:pt x="150" y="44"/>
                    </a:lnTo>
                    <a:lnTo>
                      <a:pt x="154" y="56"/>
                    </a:lnTo>
                    <a:lnTo>
                      <a:pt x="152" y="72"/>
                    </a:lnTo>
                  </a:path>
                </a:pathLst>
              </a:custGeom>
              <a:solidFill>
                <a:srgbClr val="F8F8F8">
                  <a:alpha val="3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12" name="Freeform 8">
                <a:extLst>
                  <a:ext uri="{FF2B5EF4-FFF2-40B4-BE49-F238E27FC236}">
                    <a16:creationId xmlns:a16="http://schemas.microsoft.com/office/drawing/2014/main" id="{1FC97913-0631-4BC3-BFE7-D2210748C19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630" y="492"/>
                <a:ext cx="116" cy="70"/>
              </a:xfrm>
              <a:custGeom>
                <a:avLst/>
                <a:gdLst>
                  <a:gd name="T0" fmla="*/ 92 w 116"/>
                  <a:gd name="T1" fmla="*/ 64 h 70"/>
                  <a:gd name="T2" fmla="*/ 68 w 116"/>
                  <a:gd name="T3" fmla="*/ 70 h 70"/>
                  <a:gd name="T4" fmla="*/ 46 w 116"/>
                  <a:gd name="T5" fmla="*/ 70 h 70"/>
                  <a:gd name="T6" fmla="*/ 38 w 116"/>
                  <a:gd name="T7" fmla="*/ 48 h 70"/>
                  <a:gd name="T8" fmla="*/ 36 w 116"/>
                  <a:gd name="T9" fmla="*/ 24 h 70"/>
                  <a:gd name="T10" fmla="*/ 24 w 116"/>
                  <a:gd name="T11" fmla="*/ 24 h 70"/>
                  <a:gd name="T12" fmla="*/ 12 w 116"/>
                  <a:gd name="T13" fmla="*/ 22 h 70"/>
                  <a:gd name="T14" fmla="*/ 0 w 116"/>
                  <a:gd name="T15" fmla="*/ 22 h 70"/>
                  <a:gd name="T16" fmla="*/ 6 w 116"/>
                  <a:gd name="T17" fmla="*/ 10 h 70"/>
                  <a:gd name="T18" fmla="*/ 14 w 116"/>
                  <a:gd name="T19" fmla="*/ 2 h 70"/>
                  <a:gd name="T20" fmla="*/ 26 w 116"/>
                  <a:gd name="T21" fmla="*/ 0 h 70"/>
                  <a:gd name="T22" fmla="*/ 40 w 116"/>
                  <a:gd name="T23" fmla="*/ 2 h 70"/>
                  <a:gd name="T24" fmla="*/ 52 w 116"/>
                  <a:gd name="T25" fmla="*/ 6 h 70"/>
                  <a:gd name="T26" fmla="*/ 66 w 116"/>
                  <a:gd name="T27" fmla="*/ 12 h 70"/>
                  <a:gd name="T28" fmla="*/ 76 w 116"/>
                  <a:gd name="T29" fmla="*/ 18 h 70"/>
                  <a:gd name="T30" fmla="*/ 82 w 116"/>
                  <a:gd name="T31" fmla="*/ 22 h 70"/>
                  <a:gd name="T32" fmla="*/ 88 w 116"/>
                  <a:gd name="T33" fmla="*/ 24 h 70"/>
                  <a:gd name="T34" fmla="*/ 96 w 116"/>
                  <a:gd name="T35" fmla="*/ 24 h 70"/>
                  <a:gd name="T36" fmla="*/ 102 w 116"/>
                  <a:gd name="T37" fmla="*/ 26 h 70"/>
                  <a:gd name="T38" fmla="*/ 110 w 116"/>
                  <a:gd name="T39" fmla="*/ 28 h 70"/>
                  <a:gd name="T40" fmla="*/ 114 w 116"/>
                  <a:gd name="T41" fmla="*/ 34 h 70"/>
                  <a:gd name="T42" fmla="*/ 116 w 116"/>
                  <a:gd name="T43" fmla="*/ 46 h 70"/>
                  <a:gd name="T44" fmla="*/ 110 w 116"/>
                  <a:gd name="T45" fmla="*/ 60 h 70"/>
                  <a:gd name="T46" fmla="*/ 100 w 116"/>
                  <a:gd name="T47" fmla="*/ 68 h 70"/>
                  <a:gd name="T48" fmla="*/ 82 w 116"/>
                  <a:gd name="T49" fmla="*/ 70 h 70"/>
                  <a:gd name="T50" fmla="*/ 92 w 116"/>
                  <a:gd name="T51" fmla="*/ 64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16" h="70">
                    <a:moveTo>
                      <a:pt x="92" y="64"/>
                    </a:moveTo>
                    <a:lnTo>
                      <a:pt x="68" y="70"/>
                    </a:lnTo>
                    <a:lnTo>
                      <a:pt x="46" y="70"/>
                    </a:lnTo>
                    <a:lnTo>
                      <a:pt x="38" y="48"/>
                    </a:lnTo>
                    <a:lnTo>
                      <a:pt x="36" y="24"/>
                    </a:lnTo>
                    <a:lnTo>
                      <a:pt x="24" y="24"/>
                    </a:lnTo>
                    <a:lnTo>
                      <a:pt x="12" y="22"/>
                    </a:lnTo>
                    <a:lnTo>
                      <a:pt x="0" y="22"/>
                    </a:lnTo>
                    <a:lnTo>
                      <a:pt x="6" y="10"/>
                    </a:lnTo>
                    <a:lnTo>
                      <a:pt x="14" y="2"/>
                    </a:lnTo>
                    <a:lnTo>
                      <a:pt x="26" y="0"/>
                    </a:lnTo>
                    <a:lnTo>
                      <a:pt x="40" y="2"/>
                    </a:lnTo>
                    <a:lnTo>
                      <a:pt x="52" y="6"/>
                    </a:lnTo>
                    <a:lnTo>
                      <a:pt x="66" y="12"/>
                    </a:lnTo>
                    <a:lnTo>
                      <a:pt x="76" y="18"/>
                    </a:lnTo>
                    <a:lnTo>
                      <a:pt x="82" y="22"/>
                    </a:lnTo>
                    <a:lnTo>
                      <a:pt x="88" y="24"/>
                    </a:lnTo>
                    <a:lnTo>
                      <a:pt x="96" y="24"/>
                    </a:lnTo>
                    <a:lnTo>
                      <a:pt x="102" y="26"/>
                    </a:lnTo>
                    <a:lnTo>
                      <a:pt x="110" y="28"/>
                    </a:lnTo>
                    <a:lnTo>
                      <a:pt x="114" y="34"/>
                    </a:lnTo>
                    <a:lnTo>
                      <a:pt x="116" y="46"/>
                    </a:lnTo>
                    <a:lnTo>
                      <a:pt x="110" y="60"/>
                    </a:lnTo>
                    <a:lnTo>
                      <a:pt x="100" y="68"/>
                    </a:lnTo>
                    <a:lnTo>
                      <a:pt x="82" y="70"/>
                    </a:lnTo>
                    <a:lnTo>
                      <a:pt x="92" y="64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13" name="Freeform 9">
                <a:extLst>
                  <a:ext uri="{FF2B5EF4-FFF2-40B4-BE49-F238E27FC236}">
                    <a16:creationId xmlns:a16="http://schemas.microsoft.com/office/drawing/2014/main" id="{861FB716-8365-27B4-6A53-36B0E6914BF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630" y="492"/>
                <a:ext cx="116" cy="70"/>
              </a:xfrm>
              <a:custGeom>
                <a:avLst/>
                <a:gdLst>
                  <a:gd name="T0" fmla="*/ 92 w 116"/>
                  <a:gd name="T1" fmla="*/ 64 h 70"/>
                  <a:gd name="T2" fmla="*/ 68 w 116"/>
                  <a:gd name="T3" fmla="*/ 70 h 70"/>
                  <a:gd name="T4" fmla="*/ 46 w 116"/>
                  <a:gd name="T5" fmla="*/ 70 h 70"/>
                  <a:gd name="T6" fmla="*/ 38 w 116"/>
                  <a:gd name="T7" fmla="*/ 48 h 70"/>
                  <a:gd name="T8" fmla="*/ 36 w 116"/>
                  <a:gd name="T9" fmla="*/ 24 h 70"/>
                  <a:gd name="T10" fmla="*/ 24 w 116"/>
                  <a:gd name="T11" fmla="*/ 24 h 70"/>
                  <a:gd name="T12" fmla="*/ 12 w 116"/>
                  <a:gd name="T13" fmla="*/ 22 h 70"/>
                  <a:gd name="T14" fmla="*/ 0 w 116"/>
                  <a:gd name="T15" fmla="*/ 22 h 70"/>
                  <a:gd name="T16" fmla="*/ 6 w 116"/>
                  <a:gd name="T17" fmla="*/ 10 h 70"/>
                  <a:gd name="T18" fmla="*/ 14 w 116"/>
                  <a:gd name="T19" fmla="*/ 2 h 70"/>
                  <a:gd name="T20" fmla="*/ 26 w 116"/>
                  <a:gd name="T21" fmla="*/ 0 h 70"/>
                  <a:gd name="T22" fmla="*/ 40 w 116"/>
                  <a:gd name="T23" fmla="*/ 2 h 70"/>
                  <a:gd name="T24" fmla="*/ 52 w 116"/>
                  <a:gd name="T25" fmla="*/ 6 h 70"/>
                  <a:gd name="T26" fmla="*/ 66 w 116"/>
                  <a:gd name="T27" fmla="*/ 12 h 70"/>
                  <a:gd name="T28" fmla="*/ 76 w 116"/>
                  <a:gd name="T29" fmla="*/ 18 h 70"/>
                  <a:gd name="T30" fmla="*/ 82 w 116"/>
                  <a:gd name="T31" fmla="*/ 22 h 70"/>
                  <a:gd name="T32" fmla="*/ 88 w 116"/>
                  <a:gd name="T33" fmla="*/ 24 h 70"/>
                  <a:gd name="T34" fmla="*/ 96 w 116"/>
                  <a:gd name="T35" fmla="*/ 24 h 70"/>
                  <a:gd name="T36" fmla="*/ 102 w 116"/>
                  <a:gd name="T37" fmla="*/ 26 h 70"/>
                  <a:gd name="T38" fmla="*/ 110 w 116"/>
                  <a:gd name="T39" fmla="*/ 28 h 70"/>
                  <a:gd name="T40" fmla="*/ 114 w 116"/>
                  <a:gd name="T41" fmla="*/ 34 h 70"/>
                  <a:gd name="T42" fmla="*/ 116 w 116"/>
                  <a:gd name="T43" fmla="*/ 46 h 70"/>
                  <a:gd name="T44" fmla="*/ 110 w 116"/>
                  <a:gd name="T45" fmla="*/ 60 h 70"/>
                  <a:gd name="T46" fmla="*/ 100 w 116"/>
                  <a:gd name="T47" fmla="*/ 68 h 70"/>
                  <a:gd name="T48" fmla="*/ 82 w 116"/>
                  <a:gd name="T49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16" h="70">
                    <a:moveTo>
                      <a:pt x="92" y="64"/>
                    </a:moveTo>
                    <a:lnTo>
                      <a:pt x="68" y="70"/>
                    </a:lnTo>
                    <a:lnTo>
                      <a:pt x="46" y="70"/>
                    </a:lnTo>
                    <a:lnTo>
                      <a:pt x="38" y="48"/>
                    </a:lnTo>
                    <a:lnTo>
                      <a:pt x="36" y="24"/>
                    </a:lnTo>
                    <a:lnTo>
                      <a:pt x="24" y="24"/>
                    </a:lnTo>
                    <a:lnTo>
                      <a:pt x="12" y="22"/>
                    </a:lnTo>
                    <a:lnTo>
                      <a:pt x="0" y="22"/>
                    </a:lnTo>
                    <a:lnTo>
                      <a:pt x="6" y="10"/>
                    </a:lnTo>
                    <a:lnTo>
                      <a:pt x="14" y="2"/>
                    </a:lnTo>
                    <a:lnTo>
                      <a:pt x="26" y="0"/>
                    </a:lnTo>
                    <a:lnTo>
                      <a:pt x="40" y="2"/>
                    </a:lnTo>
                    <a:lnTo>
                      <a:pt x="52" y="6"/>
                    </a:lnTo>
                    <a:lnTo>
                      <a:pt x="66" y="12"/>
                    </a:lnTo>
                    <a:lnTo>
                      <a:pt x="76" y="18"/>
                    </a:lnTo>
                    <a:lnTo>
                      <a:pt x="82" y="22"/>
                    </a:lnTo>
                    <a:lnTo>
                      <a:pt x="88" y="24"/>
                    </a:lnTo>
                    <a:lnTo>
                      <a:pt x="96" y="24"/>
                    </a:lnTo>
                    <a:lnTo>
                      <a:pt x="102" y="26"/>
                    </a:lnTo>
                    <a:lnTo>
                      <a:pt x="110" y="28"/>
                    </a:lnTo>
                    <a:lnTo>
                      <a:pt x="114" y="34"/>
                    </a:lnTo>
                    <a:lnTo>
                      <a:pt x="116" y="46"/>
                    </a:lnTo>
                    <a:lnTo>
                      <a:pt x="110" y="60"/>
                    </a:lnTo>
                    <a:lnTo>
                      <a:pt x="100" y="68"/>
                    </a:lnTo>
                    <a:lnTo>
                      <a:pt x="82" y="70"/>
                    </a:lnTo>
                  </a:path>
                </a:pathLst>
              </a:custGeom>
              <a:solidFill>
                <a:srgbClr val="F8F8F8">
                  <a:alpha val="3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14" name="Freeform 10">
                <a:extLst>
                  <a:ext uri="{FF2B5EF4-FFF2-40B4-BE49-F238E27FC236}">
                    <a16:creationId xmlns:a16="http://schemas.microsoft.com/office/drawing/2014/main" id="{F3C0BFB5-6E3E-A0CB-CA24-495AC0A01E0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764" y="372"/>
                <a:ext cx="208" cy="102"/>
              </a:xfrm>
              <a:custGeom>
                <a:avLst/>
                <a:gdLst>
                  <a:gd name="T0" fmla="*/ 198 w 208"/>
                  <a:gd name="T1" fmla="*/ 96 h 102"/>
                  <a:gd name="T2" fmla="*/ 188 w 208"/>
                  <a:gd name="T3" fmla="*/ 96 h 102"/>
                  <a:gd name="T4" fmla="*/ 178 w 208"/>
                  <a:gd name="T5" fmla="*/ 92 h 102"/>
                  <a:gd name="T6" fmla="*/ 174 w 208"/>
                  <a:gd name="T7" fmla="*/ 88 h 102"/>
                  <a:gd name="T8" fmla="*/ 164 w 208"/>
                  <a:gd name="T9" fmla="*/ 84 h 102"/>
                  <a:gd name="T10" fmla="*/ 158 w 208"/>
                  <a:gd name="T11" fmla="*/ 84 h 102"/>
                  <a:gd name="T12" fmla="*/ 154 w 208"/>
                  <a:gd name="T13" fmla="*/ 90 h 102"/>
                  <a:gd name="T14" fmla="*/ 150 w 208"/>
                  <a:gd name="T15" fmla="*/ 96 h 102"/>
                  <a:gd name="T16" fmla="*/ 132 w 208"/>
                  <a:gd name="T17" fmla="*/ 102 h 102"/>
                  <a:gd name="T18" fmla="*/ 96 w 208"/>
                  <a:gd name="T19" fmla="*/ 96 h 102"/>
                  <a:gd name="T20" fmla="*/ 74 w 208"/>
                  <a:gd name="T21" fmla="*/ 74 h 102"/>
                  <a:gd name="T22" fmla="*/ 98 w 208"/>
                  <a:gd name="T23" fmla="*/ 78 h 102"/>
                  <a:gd name="T24" fmla="*/ 120 w 208"/>
                  <a:gd name="T25" fmla="*/ 70 h 102"/>
                  <a:gd name="T26" fmla="*/ 88 w 208"/>
                  <a:gd name="T27" fmla="*/ 64 h 102"/>
                  <a:gd name="T28" fmla="*/ 62 w 208"/>
                  <a:gd name="T29" fmla="*/ 56 h 102"/>
                  <a:gd name="T30" fmla="*/ 60 w 208"/>
                  <a:gd name="T31" fmla="*/ 36 h 102"/>
                  <a:gd name="T32" fmla="*/ 80 w 208"/>
                  <a:gd name="T33" fmla="*/ 26 h 102"/>
                  <a:gd name="T34" fmla="*/ 66 w 208"/>
                  <a:gd name="T35" fmla="*/ 20 h 102"/>
                  <a:gd name="T36" fmla="*/ 48 w 208"/>
                  <a:gd name="T37" fmla="*/ 30 h 102"/>
                  <a:gd name="T38" fmla="*/ 28 w 208"/>
                  <a:gd name="T39" fmla="*/ 40 h 102"/>
                  <a:gd name="T40" fmla="*/ 0 w 208"/>
                  <a:gd name="T41" fmla="*/ 42 h 102"/>
                  <a:gd name="T42" fmla="*/ 2 w 208"/>
                  <a:gd name="T43" fmla="*/ 28 h 102"/>
                  <a:gd name="T44" fmla="*/ 6 w 208"/>
                  <a:gd name="T45" fmla="*/ 14 h 102"/>
                  <a:gd name="T46" fmla="*/ 30 w 208"/>
                  <a:gd name="T47" fmla="*/ 2 h 102"/>
                  <a:gd name="T48" fmla="*/ 56 w 208"/>
                  <a:gd name="T49" fmla="*/ 0 h 102"/>
                  <a:gd name="T50" fmla="*/ 86 w 208"/>
                  <a:gd name="T51" fmla="*/ 4 h 102"/>
                  <a:gd name="T52" fmla="*/ 92 w 208"/>
                  <a:gd name="T53" fmla="*/ 10 h 102"/>
                  <a:gd name="T54" fmla="*/ 92 w 208"/>
                  <a:gd name="T55" fmla="*/ 18 h 102"/>
                  <a:gd name="T56" fmla="*/ 92 w 208"/>
                  <a:gd name="T57" fmla="*/ 28 h 102"/>
                  <a:gd name="T58" fmla="*/ 118 w 208"/>
                  <a:gd name="T59" fmla="*/ 42 h 102"/>
                  <a:gd name="T60" fmla="*/ 128 w 208"/>
                  <a:gd name="T61" fmla="*/ 42 h 102"/>
                  <a:gd name="T62" fmla="*/ 126 w 208"/>
                  <a:gd name="T63" fmla="*/ 34 h 102"/>
                  <a:gd name="T64" fmla="*/ 128 w 208"/>
                  <a:gd name="T65" fmla="*/ 26 h 102"/>
                  <a:gd name="T66" fmla="*/ 134 w 208"/>
                  <a:gd name="T67" fmla="*/ 22 h 102"/>
                  <a:gd name="T68" fmla="*/ 144 w 208"/>
                  <a:gd name="T69" fmla="*/ 28 h 102"/>
                  <a:gd name="T70" fmla="*/ 150 w 208"/>
                  <a:gd name="T71" fmla="*/ 36 h 102"/>
                  <a:gd name="T72" fmla="*/ 152 w 208"/>
                  <a:gd name="T73" fmla="*/ 36 h 102"/>
                  <a:gd name="T74" fmla="*/ 156 w 208"/>
                  <a:gd name="T75" fmla="*/ 30 h 102"/>
                  <a:gd name="T76" fmla="*/ 160 w 208"/>
                  <a:gd name="T77" fmla="*/ 32 h 102"/>
                  <a:gd name="T78" fmla="*/ 166 w 208"/>
                  <a:gd name="T79" fmla="*/ 38 h 102"/>
                  <a:gd name="T80" fmla="*/ 170 w 208"/>
                  <a:gd name="T81" fmla="*/ 44 h 102"/>
                  <a:gd name="T82" fmla="*/ 180 w 208"/>
                  <a:gd name="T83" fmla="*/ 60 h 102"/>
                  <a:gd name="T84" fmla="*/ 208 w 208"/>
                  <a:gd name="T85" fmla="*/ 74 h 102"/>
                  <a:gd name="T86" fmla="*/ 208 w 208"/>
                  <a:gd name="T87" fmla="*/ 86 h 102"/>
                  <a:gd name="T88" fmla="*/ 204 w 208"/>
                  <a:gd name="T89" fmla="*/ 92 h 102"/>
                  <a:gd name="T90" fmla="*/ 194 w 208"/>
                  <a:gd name="T91" fmla="*/ 98 h 102"/>
                  <a:gd name="T92" fmla="*/ 184 w 208"/>
                  <a:gd name="T93" fmla="*/ 100 h 102"/>
                  <a:gd name="T94" fmla="*/ 204 w 208"/>
                  <a:gd name="T95" fmla="*/ 94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08" h="102">
                    <a:moveTo>
                      <a:pt x="204" y="94"/>
                    </a:moveTo>
                    <a:lnTo>
                      <a:pt x="198" y="96"/>
                    </a:lnTo>
                    <a:lnTo>
                      <a:pt x="192" y="96"/>
                    </a:lnTo>
                    <a:lnTo>
                      <a:pt x="188" y="96"/>
                    </a:lnTo>
                    <a:lnTo>
                      <a:pt x="182" y="94"/>
                    </a:lnTo>
                    <a:lnTo>
                      <a:pt x="178" y="92"/>
                    </a:lnTo>
                    <a:lnTo>
                      <a:pt x="176" y="90"/>
                    </a:lnTo>
                    <a:lnTo>
                      <a:pt x="174" y="88"/>
                    </a:lnTo>
                    <a:lnTo>
                      <a:pt x="170" y="86"/>
                    </a:lnTo>
                    <a:lnTo>
                      <a:pt x="164" y="84"/>
                    </a:lnTo>
                    <a:lnTo>
                      <a:pt x="162" y="82"/>
                    </a:lnTo>
                    <a:lnTo>
                      <a:pt x="158" y="84"/>
                    </a:lnTo>
                    <a:lnTo>
                      <a:pt x="156" y="86"/>
                    </a:lnTo>
                    <a:lnTo>
                      <a:pt x="154" y="90"/>
                    </a:lnTo>
                    <a:lnTo>
                      <a:pt x="152" y="92"/>
                    </a:lnTo>
                    <a:lnTo>
                      <a:pt x="150" y="96"/>
                    </a:lnTo>
                    <a:lnTo>
                      <a:pt x="146" y="98"/>
                    </a:lnTo>
                    <a:lnTo>
                      <a:pt x="132" y="102"/>
                    </a:lnTo>
                    <a:lnTo>
                      <a:pt x="114" y="102"/>
                    </a:lnTo>
                    <a:lnTo>
                      <a:pt x="96" y="96"/>
                    </a:lnTo>
                    <a:lnTo>
                      <a:pt x="82" y="88"/>
                    </a:lnTo>
                    <a:lnTo>
                      <a:pt x="74" y="74"/>
                    </a:lnTo>
                    <a:lnTo>
                      <a:pt x="86" y="76"/>
                    </a:lnTo>
                    <a:lnTo>
                      <a:pt x="98" y="78"/>
                    </a:lnTo>
                    <a:lnTo>
                      <a:pt x="108" y="78"/>
                    </a:lnTo>
                    <a:lnTo>
                      <a:pt x="120" y="70"/>
                    </a:lnTo>
                    <a:lnTo>
                      <a:pt x="104" y="66"/>
                    </a:lnTo>
                    <a:lnTo>
                      <a:pt x="88" y="64"/>
                    </a:lnTo>
                    <a:lnTo>
                      <a:pt x="74" y="62"/>
                    </a:lnTo>
                    <a:lnTo>
                      <a:pt x="62" y="56"/>
                    </a:lnTo>
                    <a:lnTo>
                      <a:pt x="52" y="44"/>
                    </a:lnTo>
                    <a:lnTo>
                      <a:pt x="60" y="36"/>
                    </a:lnTo>
                    <a:lnTo>
                      <a:pt x="70" y="30"/>
                    </a:lnTo>
                    <a:lnTo>
                      <a:pt x="80" y="26"/>
                    </a:lnTo>
                    <a:lnTo>
                      <a:pt x="74" y="20"/>
                    </a:lnTo>
                    <a:lnTo>
                      <a:pt x="66" y="20"/>
                    </a:lnTo>
                    <a:lnTo>
                      <a:pt x="56" y="24"/>
                    </a:lnTo>
                    <a:lnTo>
                      <a:pt x="48" y="30"/>
                    </a:lnTo>
                    <a:lnTo>
                      <a:pt x="40" y="34"/>
                    </a:lnTo>
                    <a:lnTo>
                      <a:pt x="28" y="40"/>
                    </a:lnTo>
                    <a:lnTo>
                      <a:pt x="14" y="42"/>
                    </a:lnTo>
                    <a:lnTo>
                      <a:pt x="0" y="42"/>
                    </a:lnTo>
                    <a:lnTo>
                      <a:pt x="2" y="34"/>
                    </a:lnTo>
                    <a:lnTo>
                      <a:pt x="2" y="28"/>
                    </a:lnTo>
                    <a:lnTo>
                      <a:pt x="2" y="20"/>
                    </a:lnTo>
                    <a:lnTo>
                      <a:pt x="6" y="14"/>
                    </a:lnTo>
                    <a:lnTo>
                      <a:pt x="16" y="6"/>
                    </a:lnTo>
                    <a:lnTo>
                      <a:pt x="30" y="2"/>
                    </a:lnTo>
                    <a:lnTo>
                      <a:pt x="42" y="2"/>
                    </a:lnTo>
                    <a:lnTo>
                      <a:pt x="56" y="0"/>
                    </a:lnTo>
                    <a:lnTo>
                      <a:pt x="72" y="2"/>
                    </a:lnTo>
                    <a:lnTo>
                      <a:pt x="86" y="4"/>
                    </a:lnTo>
                    <a:lnTo>
                      <a:pt x="90" y="6"/>
                    </a:lnTo>
                    <a:lnTo>
                      <a:pt x="92" y="10"/>
                    </a:lnTo>
                    <a:lnTo>
                      <a:pt x="92" y="14"/>
                    </a:lnTo>
                    <a:lnTo>
                      <a:pt x="92" y="18"/>
                    </a:lnTo>
                    <a:lnTo>
                      <a:pt x="92" y="24"/>
                    </a:lnTo>
                    <a:lnTo>
                      <a:pt x="92" y="28"/>
                    </a:lnTo>
                    <a:lnTo>
                      <a:pt x="104" y="34"/>
                    </a:lnTo>
                    <a:lnTo>
                      <a:pt x="118" y="42"/>
                    </a:lnTo>
                    <a:lnTo>
                      <a:pt x="128" y="46"/>
                    </a:lnTo>
                    <a:lnTo>
                      <a:pt x="128" y="42"/>
                    </a:lnTo>
                    <a:lnTo>
                      <a:pt x="128" y="38"/>
                    </a:lnTo>
                    <a:lnTo>
                      <a:pt x="126" y="34"/>
                    </a:lnTo>
                    <a:lnTo>
                      <a:pt x="126" y="30"/>
                    </a:lnTo>
                    <a:lnTo>
                      <a:pt x="128" y="26"/>
                    </a:lnTo>
                    <a:lnTo>
                      <a:pt x="130" y="24"/>
                    </a:lnTo>
                    <a:lnTo>
                      <a:pt x="134" y="22"/>
                    </a:lnTo>
                    <a:lnTo>
                      <a:pt x="140" y="24"/>
                    </a:lnTo>
                    <a:lnTo>
                      <a:pt x="144" y="28"/>
                    </a:lnTo>
                    <a:lnTo>
                      <a:pt x="148" y="32"/>
                    </a:lnTo>
                    <a:lnTo>
                      <a:pt x="150" y="36"/>
                    </a:lnTo>
                    <a:lnTo>
                      <a:pt x="150" y="40"/>
                    </a:lnTo>
                    <a:lnTo>
                      <a:pt x="152" y="36"/>
                    </a:lnTo>
                    <a:lnTo>
                      <a:pt x="154" y="32"/>
                    </a:lnTo>
                    <a:lnTo>
                      <a:pt x="156" y="30"/>
                    </a:lnTo>
                    <a:lnTo>
                      <a:pt x="158" y="32"/>
                    </a:lnTo>
                    <a:lnTo>
                      <a:pt x="160" y="32"/>
                    </a:lnTo>
                    <a:lnTo>
                      <a:pt x="162" y="36"/>
                    </a:lnTo>
                    <a:lnTo>
                      <a:pt x="166" y="38"/>
                    </a:lnTo>
                    <a:lnTo>
                      <a:pt x="168" y="42"/>
                    </a:lnTo>
                    <a:lnTo>
                      <a:pt x="170" y="44"/>
                    </a:lnTo>
                    <a:lnTo>
                      <a:pt x="170" y="48"/>
                    </a:lnTo>
                    <a:lnTo>
                      <a:pt x="180" y="60"/>
                    </a:lnTo>
                    <a:lnTo>
                      <a:pt x="192" y="68"/>
                    </a:lnTo>
                    <a:lnTo>
                      <a:pt x="208" y="74"/>
                    </a:lnTo>
                    <a:lnTo>
                      <a:pt x="208" y="80"/>
                    </a:lnTo>
                    <a:lnTo>
                      <a:pt x="208" y="86"/>
                    </a:lnTo>
                    <a:lnTo>
                      <a:pt x="206" y="90"/>
                    </a:lnTo>
                    <a:lnTo>
                      <a:pt x="204" y="92"/>
                    </a:lnTo>
                    <a:lnTo>
                      <a:pt x="198" y="96"/>
                    </a:lnTo>
                    <a:lnTo>
                      <a:pt x="194" y="98"/>
                    </a:lnTo>
                    <a:lnTo>
                      <a:pt x="188" y="98"/>
                    </a:lnTo>
                    <a:lnTo>
                      <a:pt x="184" y="100"/>
                    </a:lnTo>
                    <a:lnTo>
                      <a:pt x="180" y="98"/>
                    </a:lnTo>
                    <a:lnTo>
                      <a:pt x="204" y="94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15" name="Freeform 11">
                <a:extLst>
                  <a:ext uri="{FF2B5EF4-FFF2-40B4-BE49-F238E27FC236}">
                    <a16:creationId xmlns:a16="http://schemas.microsoft.com/office/drawing/2014/main" id="{D3AAC9D9-01BB-E45E-82B9-AF4FB7366F6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764" y="372"/>
                <a:ext cx="208" cy="102"/>
              </a:xfrm>
              <a:custGeom>
                <a:avLst/>
                <a:gdLst>
                  <a:gd name="T0" fmla="*/ 198 w 208"/>
                  <a:gd name="T1" fmla="*/ 96 h 102"/>
                  <a:gd name="T2" fmla="*/ 188 w 208"/>
                  <a:gd name="T3" fmla="*/ 96 h 102"/>
                  <a:gd name="T4" fmla="*/ 178 w 208"/>
                  <a:gd name="T5" fmla="*/ 92 h 102"/>
                  <a:gd name="T6" fmla="*/ 174 w 208"/>
                  <a:gd name="T7" fmla="*/ 88 h 102"/>
                  <a:gd name="T8" fmla="*/ 164 w 208"/>
                  <a:gd name="T9" fmla="*/ 84 h 102"/>
                  <a:gd name="T10" fmla="*/ 158 w 208"/>
                  <a:gd name="T11" fmla="*/ 84 h 102"/>
                  <a:gd name="T12" fmla="*/ 154 w 208"/>
                  <a:gd name="T13" fmla="*/ 90 h 102"/>
                  <a:gd name="T14" fmla="*/ 150 w 208"/>
                  <a:gd name="T15" fmla="*/ 96 h 102"/>
                  <a:gd name="T16" fmla="*/ 132 w 208"/>
                  <a:gd name="T17" fmla="*/ 102 h 102"/>
                  <a:gd name="T18" fmla="*/ 96 w 208"/>
                  <a:gd name="T19" fmla="*/ 96 h 102"/>
                  <a:gd name="T20" fmla="*/ 74 w 208"/>
                  <a:gd name="T21" fmla="*/ 74 h 102"/>
                  <a:gd name="T22" fmla="*/ 98 w 208"/>
                  <a:gd name="T23" fmla="*/ 78 h 102"/>
                  <a:gd name="T24" fmla="*/ 120 w 208"/>
                  <a:gd name="T25" fmla="*/ 70 h 102"/>
                  <a:gd name="T26" fmla="*/ 88 w 208"/>
                  <a:gd name="T27" fmla="*/ 64 h 102"/>
                  <a:gd name="T28" fmla="*/ 62 w 208"/>
                  <a:gd name="T29" fmla="*/ 56 h 102"/>
                  <a:gd name="T30" fmla="*/ 60 w 208"/>
                  <a:gd name="T31" fmla="*/ 36 h 102"/>
                  <a:gd name="T32" fmla="*/ 80 w 208"/>
                  <a:gd name="T33" fmla="*/ 26 h 102"/>
                  <a:gd name="T34" fmla="*/ 66 w 208"/>
                  <a:gd name="T35" fmla="*/ 20 h 102"/>
                  <a:gd name="T36" fmla="*/ 48 w 208"/>
                  <a:gd name="T37" fmla="*/ 30 h 102"/>
                  <a:gd name="T38" fmla="*/ 28 w 208"/>
                  <a:gd name="T39" fmla="*/ 40 h 102"/>
                  <a:gd name="T40" fmla="*/ 0 w 208"/>
                  <a:gd name="T41" fmla="*/ 42 h 102"/>
                  <a:gd name="T42" fmla="*/ 2 w 208"/>
                  <a:gd name="T43" fmla="*/ 28 h 102"/>
                  <a:gd name="T44" fmla="*/ 6 w 208"/>
                  <a:gd name="T45" fmla="*/ 14 h 102"/>
                  <a:gd name="T46" fmla="*/ 30 w 208"/>
                  <a:gd name="T47" fmla="*/ 2 h 102"/>
                  <a:gd name="T48" fmla="*/ 56 w 208"/>
                  <a:gd name="T49" fmla="*/ 0 h 102"/>
                  <a:gd name="T50" fmla="*/ 86 w 208"/>
                  <a:gd name="T51" fmla="*/ 4 h 102"/>
                  <a:gd name="T52" fmla="*/ 92 w 208"/>
                  <a:gd name="T53" fmla="*/ 10 h 102"/>
                  <a:gd name="T54" fmla="*/ 92 w 208"/>
                  <a:gd name="T55" fmla="*/ 18 h 102"/>
                  <a:gd name="T56" fmla="*/ 92 w 208"/>
                  <a:gd name="T57" fmla="*/ 28 h 102"/>
                  <a:gd name="T58" fmla="*/ 118 w 208"/>
                  <a:gd name="T59" fmla="*/ 42 h 102"/>
                  <a:gd name="T60" fmla="*/ 128 w 208"/>
                  <a:gd name="T61" fmla="*/ 42 h 102"/>
                  <a:gd name="T62" fmla="*/ 126 w 208"/>
                  <a:gd name="T63" fmla="*/ 34 h 102"/>
                  <a:gd name="T64" fmla="*/ 128 w 208"/>
                  <a:gd name="T65" fmla="*/ 26 h 102"/>
                  <a:gd name="T66" fmla="*/ 134 w 208"/>
                  <a:gd name="T67" fmla="*/ 22 h 102"/>
                  <a:gd name="T68" fmla="*/ 144 w 208"/>
                  <a:gd name="T69" fmla="*/ 28 h 102"/>
                  <a:gd name="T70" fmla="*/ 150 w 208"/>
                  <a:gd name="T71" fmla="*/ 36 h 102"/>
                  <a:gd name="T72" fmla="*/ 152 w 208"/>
                  <a:gd name="T73" fmla="*/ 36 h 102"/>
                  <a:gd name="T74" fmla="*/ 156 w 208"/>
                  <a:gd name="T75" fmla="*/ 30 h 102"/>
                  <a:gd name="T76" fmla="*/ 160 w 208"/>
                  <a:gd name="T77" fmla="*/ 32 h 102"/>
                  <a:gd name="T78" fmla="*/ 166 w 208"/>
                  <a:gd name="T79" fmla="*/ 38 h 102"/>
                  <a:gd name="T80" fmla="*/ 170 w 208"/>
                  <a:gd name="T81" fmla="*/ 44 h 102"/>
                  <a:gd name="T82" fmla="*/ 180 w 208"/>
                  <a:gd name="T83" fmla="*/ 60 h 102"/>
                  <a:gd name="T84" fmla="*/ 208 w 208"/>
                  <a:gd name="T85" fmla="*/ 74 h 102"/>
                  <a:gd name="T86" fmla="*/ 208 w 208"/>
                  <a:gd name="T87" fmla="*/ 86 h 102"/>
                  <a:gd name="T88" fmla="*/ 204 w 208"/>
                  <a:gd name="T89" fmla="*/ 92 h 102"/>
                  <a:gd name="T90" fmla="*/ 194 w 208"/>
                  <a:gd name="T91" fmla="*/ 98 h 102"/>
                  <a:gd name="T92" fmla="*/ 184 w 208"/>
                  <a:gd name="T93" fmla="*/ 10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08" h="102">
                    <a:moveTo>
                      <a:pt x="204" y="94"/>
                    </a:moveTo>
                    <a:lnTo>
                      <a:pt x="198" y="96"/>
                    </a:lnTo>
                    <a:lnTo>
                      <a:pt x="192" y="96"/>
                    </a:lnTo>
                    <a:lnTo>
                      <a:pt x="188" y="96"/>
                    </a:lnTo>
                    <a:lnTo>
                      <a:pt x="182" y="94"/>
                    </a:lnTo>
                    <a:lnTo>
                      <a:pt x="178" y="92"/>
                    </a:lnTo>
                    <a:lnTo>
                      <a:pt x="176" y="90"/>
                    </a:lnTo>
                    <a:lnTo>
                      <a:pt x="174" y="88"/>
                    </a:lnTo>
                    <a:lnTo>
                      <a:pt x="170" y="86"/>
                    </a:lnTo>
                    <a:lnTo>
                      <a:pt x="164" y="84"/>
                    </a:lnTo>
                    <a:lnTo>
                      <a:pt x="162" y="82"/>
                    </a:lnTo>
                    <a:lnTo>
                      <a:pt x="158" y="84"/>
                    </a:lnTo>
                    <a:lnTo>
                      <a:pt x="156" y="86"/>
                    </a:lnTo>
                    <a:lnTo>
                      <a:pt x="154" y="90"/>
                    </a:lnTo>
                    <a:lnTo>
                      <a:pt x="152" y="92"/>
                    </a:lnTo>
                    <a:lnTo>
                      <a:pt x="150" y="96"/>
                    </a:lnTo>
                    <a:lnTo>
                      <a:pt x="146" y="98"/>
                    </a:lnTo>
                    <a:lnTo>
                      <a:pt x="132" y="102"/>
                    </a:lnTo>
                    <a:lnTo>
                      <a:pt x="114" y="102"/>
                    </a:lnTo>
                    <a:lnTo>
                      <a:pt x="96" y="96"/>
                    </a:lnTo>
                    <a:lnTo>
                      <a:pt x="82" y="88"/>
                    </a:lnTo>
                    <a:lnTo>
                      <a:pt x="74" y="74"/>
                    </a:lnTo>
                    <a:lnTo>
                      <a:pt x="86" y="76"/>
                    </a:lnTo>
                    <a:lnTo>
                      <a:pt x="98" y="78"/>
                    </a:lnTo>
                    <a:lnTo>
                      <a:pt x="108" y="78"/>
                    </a:lnTo>
                    <a:lnTo>
                      <a:pt x="120" y="70"/>
                    </a:lnTo>
                    <a:lnTo>
                      <a:pt x="104" y="66"/>
                    </a:lnTo>
                    <a:lnTo>
                      <a:pt x="88" y="64"/>
                    </a:lnTo>
                    <a:lnTo>
                      <a:pt x="74" y="62"/>
                    </a:lnTo>
                    <a:lnTo>
                      <a:pt x="62" y="56"/>
                    </a:lnTo>
                    <a:lnTo>
                      <a:pt x="52" y="44"/>
                    </a:lnTo>
                    <a:lnTo>
                      <a:pt x="60" y="36"/>
                    </a:lnTo>
                    <a:lnTo>
                      <a:pt x="70" y="30"/>
                    </a:lnTo>
                    <a:lnTo>
                      <a:pt x="80" y="26"/>
                    </a:lnTo>
                    <a:lnTo>
                      <a:pt x="74" y="20"/>
                    </a:lnTo>
                    <a:lnTo>
                      <a:pt x="66" y="20"/>
                    </a:lnTo>
                    <a:lnTo>
                      <a:pt x="56" y="24"/>
                    </a:lnTo>
                    <a:lnTo>
                      <a:pt x="48" y="30"/>
                    </a:lnTo>
                    <a:lnTo>
                      <a:pt x="40" y="34"/>
                    </a:lnTo>
                    <a:lnTo>
                      <a:pt x="28" y="40"/>
                    </a:lnTo>
                    <a:lnTo>
                      <a:pt x="14" y="42"/>
                    </a:lnTo>
                    <a:lnTo>
                      <a:pt x="0" y="42"/>
                    </a:lnTo>
                    <a:lnTo>
                      <a:pt x="2" y="34"/>
                    </a:lnTo>
                    <a:lnTo>
                      <a:pt x="2" y="28"/>
                    </a:lnTo>
                    <a:lnTo>
                      <a:pt x="2" y="20"/>
                    </a:lnTo>
                    <a:lnTo>
                      <a:pt x="6" y="14"/>
                    </a:lnTo>
                    <a:lnTo>
                      <a:pt x="16" y="6"/>
                    </a:lnTo>
                    <a:lnTo>
                      <a:pt x="30" y="2"/>
                    </a:lnTo>
                    <a:lnTo>
                      <a:pt x="42" y="2"/>
                    </a:lnTo>
                    <a:lnTo>
                      <a:pt x="56" y="0"/>
                    </a:lnTo>
                    <a:lnTo>
                      <a:pt x="72" y="2"/>
                    </a:lnTo>
                    <a:lnTo>
                      <a:pt x="86" y="4"/>
                    </a:lnTo>
                    <a:lnTo>
                      <a:pt x="90" y="6"/>
                    </a:lnTo>
                    <a:lnTo>
                      <a:pt x="92" y="10"/>
                    </a:lnTo>
                    <a:lnTo>
                      <a:pt x="92" y="14"/>
                    </a:lnTo>
                    <a:lnTo>
                      <a:pt x="92" y="18"/>
                    </a:lnTo>
                    <a:lnTo>
                      <a:pt x="92" y="24"/>
                    </a:lnTo>
                    <a:lnTo>
                      <a:pt x="92" y="28"/>
                    </a:lnTo>
                    <a:lnTo>
                      <a:pt x="104" y="34"/>
                    </a:lnTo>
                    <a:lnTo>
                      <a:pt x="118" y="42"/>
                    </a:lnTo>
                    <a:lnTo>
                      <a:pt x="128" y="46"/>
                    </a:lnTo>
                    <a:lnTo>
                      <a:pt x="128" y="42"/>
                    </a:lnTo>
                    <a:lnTo>
                      <a:pt x="128" y="38"/>
                    </a:lnTo>
                    <a:lnTo>
                      <a:pt x="126" y="34"/>
                    </a:lnTo>
                    <a:lnTo>
                      <a:pt x="126" y="30"/>
                    </a:lnTo>
                    <a:lnTo>
                      <a:pt x="128" y="26"/>
                    </a:lnTo>
                    <a:lnTo>
                      <a:pt x="130" y="24"/>
                    </a:lnTo>
                    <a:lnTo>
                      <a:pt x="134" y="22"/>
                    </a:lnTo>
                    <a:lnTo>
                      <a:pt x="140" y="24"/>
                    </a:lnTo>
                    <a:lnTo>
                      <a:pt x="144" y="28"/>
                    </a:lnTo>
                    <a:lnTo>
                      <a:pt x="148" y="32"/>
                    </a:lnTo>
                    <a:lnTo>
                      <a:pt x="150" y="36"/>
                    </a:lnTo>
                    <a:lnTo>
                      <a:pt x="150" y="40"/>
                    </a:lnTo>
                    <a:lnTo>
                      <a:pt x="152" y="36"/>
                    </a:lnTo>
                    <a:lnTo>
                      <a:pt x="154" y="32"/>
                    </a:lnTo>
                    <a:lnTo>
                      <a:pt x="156" y="30"/>
                    </a:lnTo>
                    <a:lnTo>
                      <a:pt x="158" y="32"/>
                    </a:lnTo>
                    <a:lnTo>
                      <a:pt x="160" y="32"/>
                    </a:lnTo>
                    <a:lnTo>
                      <a:pt x="162" y="36"/>
                    </a:lnTo>
                    <a:lnTo>
                      <a:pt x="166" y="38"/>
                    </a:lnTo>
                    <a:lnTo>
                      <a:pt x="168" y="42"/>
                    </a:lnTo>
                    <a:lnTo>
                      <a:pt x="170" y="44"/>
                    </a:lnTo>
                    <a:lnTo>
                      <a:pt x="170" y="48"/>
                    </a:lnTo>
                    <a:lnTo>
                      <a:pt x="180" y="60"/>
                    </a:lnTo>
                    <a:lnTo>
                      <a:pt x="192" y="68"/>
                    </a:lnTo>
                    <a:lnTo>
                      <a:pt x="208" y="74"/>
                    </a:lnTo>
                    <a:lnTo>
                      <a:pt x="208" y="80"/>
                    </a:lnTo>
                    <a:lnTo>
                      <a:pt x="208" y="86"/>
                    </a:lnTo>
                    <a:lnTo>
                      <a:pt x="206" y="90"/>
                    </a:lnTo>
                    <a:lnTo>
                      <a:pt x="204" y="92"/>
                    </a:lnTo>
                    <a:lnTo>
                      <a:pt x="198" y="96"/>
                    </a:lnTo>
                    <a:lnTo>
                      <a:pt x="194" y="98"/>
                    </a:lnTo>
                    <a:lnTo>
                      <a:pt x="188" y="98"/>
                    </a:lnTo>
                    <a:lnTo>
                      <a:pt x="184" y="100"/>
                    </a:lnTo>
                    <a:lnTo>
                      <a:pt x="180" y="98"/>
                    </a:lnTo>
                  </a:path>
                </a:pathLst>
              </a:custGeom>
              <a:solidFill>
                <a:srgbClr val="F8F8F8">
                  <a:alpha val="3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16" name="Freeform 12">
                <a:extLst>
                  <a:ext uri="{FF2B5EF4-FFF2-40B4-BE49-F238E27FC236}">
                    <a16:creationId xmlns:a16="http://schemas.microsoft.com/office/drawing/2014/main" id="{0845ED2D-EADA-A5F1-510D-64E6C2926D4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956" y="382"/>
                <a:ext cx="56" cy="50"/>
              </a:xfrm>
              <a:custGeom>
                <a:avLst/>
                <a:gdLst>
                  <a:gd name="T0" fmla="*/ 56 w 56"/>
                  <a:gd name="T1" fmla="*/ 30 h 50"/>
                  <a:gd name="T2" fmla="*/ 54 w 56"/>
                  <a:gd name="T3" fmla="*/ 30 h 50"/>
                  <a:gd name="T4" fmla="*/ 50 w 56"/>
                  <a:gd name="T5" fmla="*/ 32 h 50"/>
                  <a:gd name="T6" fmla="*/ 50 w 56"/>
                  <a:gd name="T7" fmla="*/ 34 h 50"/>
                  <a:gd name="T8" fmla="*/ 48 w 56"/>
                  <a:gd name="T9" fmla="*/ 36 h 50"/>
                  <a:gd name="T10" fmla="*/ 48 w 56"/>
                  <a:gd name="T11" fmla="*/ 40 h 50"/>
                  <a:gd name="T12" fmla="*/ 48 w 56"/>
                  <a:gd name="T13" fmla="*/ 42 h 50"/>
                  <a:gd name="T14" fmla="*/ 46 w 56"/>
                  <a:gd name="T15" fmla="*/ 46 h 50"/>
                  <a:gd name="T16" fmla="*/ 46 w 56"/>
                  <a:gd name="T17" fmla="*/ 48 h 50"/>
                  <a:gd name="T18" fmla="*/ 44 w 56"/>
                  <a:gd name="T19" fmla="*/ 50 h 50"/>
                  <a:gd name="T20" fmla="*/ 40 w 56"/>
                  <a:gd name="T21" fmla="*/ 50 h 50"/>
                  <a:gd name="T22" fmla="*/ 38 w 56"/>
                  <a:gd name="T23" fmla="*/ 48 h 50"/>
                  <a:gd name="T24" fmla="*/ 32 w 56"/>
                  <a:gd name="T25" fmla="*/ 46 h 50"/>
                  <a:gd name="T26" fmla="*/ 28 w 56"/>
                  <a:gd name="T27" fmla="*/ 44 h 50"/>
                  <a:gd name="T28" fmla="*/ 24 w 56"/>
                  <a:gd name="T29" fmla="*/ 40 h 50"/>
                  <a:gd name="T30" fmla="*/ 22 w 56"/>
                  <a:gd name="T31" fmla="*/ 34 h 50"/>
                  <a:gd name="T32" fmla="*/ 20 w 56"/>
                  <a:gd name="T33" fmla="*/ 30 h 50"/>
                  <a:gd name="T34" fmla="*/ 16 w 56"/>
                  <a:gd name="T35" fmla="*/ 28 h 50"/>
                  <a:gd name="T36" fmla="*/ 14 w 56"/>
                  <a:gd name="T37" fmla="*/ 26 h 50"/>
                  <a:gd name="T38" fmla="*/ 10 w 56"/>
                  <a:gd name="T39" fmla="*/ 26 h 50"/>
                  <a:gd name="T40" fmla="*/ 6 w 56"/>
                  <a:gd name="T41" fmla="*/ 24 h 50"/>
                  <a:gd name="T42" fmla="*/ 4 w 56"/>
                  <a:gd name="T43" fmla="*/ 24 h 50"/>
                  <a:gd name="T44" fmla="*/ 2 w 56"/>
                  <a:gd name="T45" fmla="*/ 22 h 50"/>
                  <a:gd name="T46" fmla="*/ 0 w 56"/>
                  <a:gd name="T47" fmla="*/ 20 h 50"/>
                  <a:gd name="T48" fmla="*/ 0 w 56"/>
                  <a:gd name="T49" fmla="*/ 16 h 50"/>
                  <a:gd name="T50" fmla="*/ 4 w 56"/>
                  <a:gd name="T51" fmla="*/ 14 h 50"/>
                  <a:gd name="T52" fmla="*/ 10 w 56"/>
                  <a:gd name="T53" fmla="*/ 12 h 50"/>
                  <a:gd name="T54" fmla="*/ 16 w 56"/>
                  <a:gd name="T55" fmla="*/ 14 h 50"/>
                  <a:gd name="T56" fmla="*/ 20 w 56"/>
                  <a:gd name="T57" fmla="*/ 16 h 50"/>
                  <a:gd name="T58" fmla="*/ 20 w 56"/>
                  <a:gd name="T59" fmla="*/ 8 h 50"/>
                  <a:gd name="T60" fmla="*/ 20 w 56"/>
                  <a:gd name="T61" fmla="*/ 0 h 50"/>
                  <a:gd name="T62" fmla="*/ 34 w 56"/>
                  <a:gd name="T63" fmla="*/ 0 h 50"/>
                  <a:gd name="T64" fmla="*/ 44 w 56"/>
                  <a:gd name="T65" fmla="*/ 6 h 50"/>
                  <a:gd name="T66" fmla="*/ 54 w 56"/>
                  <a:gd name="T67" fmla="*/ 18 h 50"/>
                  <a:gd name="T68" fmla="*/ 56 w 56"/>
                  <a:gd name="T69" fmla="*/ 22 h 50"/>
                  <a:gd name="T70" fmla="*/ 56 w 56"/>
                  <a:gd name="T71" fmla="*/ 24 h 50"/>
                  <a:gd name="T72" fmla="*/ 56 w 56"/>
                  <a:gd name="T73" fmla="*/ 26 h 50"/>
                  <a:gd name="T74" fmla="*/ 56 w 56"/>
                  <a:gd name="T75" fmla="*/ 28 h 50"/>
                  <a:gd name="T76" fmla="*/ 54 w 56"/>
                  <a:gd name="T77" fmla="*/ 28 h 50"/>
                  <a:gd name="T78" fmla="*/ 52 w 56"/>
                  <a:gd name="T79" fmla="*/ 30 h 50"/>
                  <a:gd name="T80" fmla="*/ 52 w 56"/>
                  <a:gd name="T81" fmla="*/ 32 h 50"/>
                  <a:gd name="T82" fmla="*/ 50 w 56"/>
                  <a:gd name="T83" fmla="*/ 36 h 50"/>
                  <a:gd name="T84" fmla="*/ 52 w 56"/>
                  <a:gd name="T85" fmla="*/ 36 h 50"/>
                  <a:gd name="T86" fmla="*/ 54 w 56"/>
                  <a:gd name="T87" fmla="*/ 38 h 50"/>
                  <a:gd name="T88" fmla="*/ 56 w 56"/>
                  <a:gd name="T89" fmla="*/ 38 h 50"/>
                  <a:gd name="T90" fmla="*/ 56 w 56"/>
                  <a:gd name="T91" fmla="*/ 40 h 50"/>
                  <a:gd name="T92" fmla="*/ 56 w 56"/>
                  <a:gd name="T93" fmla="*/ 3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56" h="50">
                    <a:moveTo>
                      <a:pt x="56" y="30"/>
                    </a:moveTo>
                    <a:lnTo>
                      <a:pt x="54" y="30"/>
                    </a:lnTo>
                    <a:lnTo>
                      <a:pt x="50" y="32"/>
                    </a:lnTo>
                    <a:lnTo>
                      <a:pt x="50" y="34"/>
                    </a:lnTo>
                    <a:lnTo>
                      <a:pt x="48" y="36"/>
                    </a:lnTo>
                    <a:lnTo>
                      <a:pt x="48" y="40"/>
                    </a:lnTo>
                    <a:lnTo>
                      <a:pt x="48" y="42"/>
                    </a:lnTo>
                    <a:lnTo>
                      <a:pt x="46" y="46"/>
                    </a:lnTo>
                    <a:lnTo>
                      <a:pt x="46" y="48"/>
                    </a:lnTo>
                    <a:lnTo>
                      <a:pt x="44" y="50"/>
                    </a:lnTo>
                    <a:lnTo>
                      <a:pt x="40" y="50"/>
                    </a:lnTo>
                    <a:lnTo>
                      <a:pt x="38" y="48"/>
                    </a:lnTo>
                    <a:lnTo>
                      <a:pt x="32" y="46"/>
                    </a:lnTo>
                    <a:lnTo>
                      <a:pt x="28" y="44"/>
                    </a:lnTo>
                    <a:lnTo>
                      <a:pt x="24" y="40"/>
                    </a:lnTo>
                    <a:lnTo>
                      <a:pt x="22" y="34"/>
                    </a:lnTo>
                    <a:lnTo>
                      <a:pt x="20" y="30"/>
                    </a:lnTo>
                    <a:lnTo>
                      <a:pt x="16" y="28"/>
                    </a:lnTo>
                    <a:lnTo>
                      <a:pt x="14" y="26"/>
                    </a:lnTo>
                    <a:lnTo>
                      <a:pt x="10" y="26"/>
                    </a:lnTo>
                    <a:lnTo>
                      <a:pt x="6" y="24"/>
                    </a:lnTo>
                    <a:lnTo>
                      <a:pt x="4" y="24"/>
                    </a:lnTo>
                    <a:lnTo>
                      <a:pt x="2" y="22"/>
                    </a:lnTo>
                    <a:lnTo>
                      <a:pt x="0" y="20"/>
                    </a:lnTo>
                    <a:lnTo>
                      <a:pt x="0" y="16"/>
                    </a:lnTo>
                    <a:lnTo>
                      <a:pt x="4" y="14"/>
                    </a:lnTo>
                    <a:lnTo>
                      <a:pt x="10" y="12"/>
                    </a:lnTo>
                    <a:lnTo>
                      <a:pt x="16" y="14"/>
                    </a:lnTo>
                    <a:lnTo>
                      <a:pt x="20" y="16"/>
                    </a:lnTo>
                    <a:lnTo>
                      <a:pt x="20" y="8"/>
                    </a:lnTo>
                    <a:lnTo>
                      <a:pt x="20" y="0"/>
                    </a:lnTo>
                    <a:lnTo>
                      <a:pt x="34" y="0"/>
                    </a:lnTo>
                    <a:lnTo>
                      <a:pt x="44" y="6"/>
                    </a:lnTo>
                    <a:lnTo>
                      <a:pt x="54" y="18"/>
                    </a:lnTo>
                    <a:lnTo>
                      <a:pt x="56" y="22"/>
                    </a:lnTo>
                    <a:lnTo>
                      <a:pt x="56" y="24"/>
                    </a:lnTo>
                    <a:lnTo>
                      <a:pt x="56" y="26"/>
                    </a:lnTo>
                    <a:lnTo>
                      <a:pt x="56" y="28"/>
                    </a:lnTo>
                    <a:lnTo>
                      <a:pt x="54" y="28"/>
                    </a:lnTo>
                    <a:lnTo>
                      <a:pt x="52" y="30"/>
                    </a:lnTo>
                    <a:lnTo>
                      <a:pt x="52" y="32"/>
                    </a:lnTo>
                    <a:lnTo>
                      <a:pt x="50" y="36"/>
                    </a:lnTo>
                    <a:lnTo>
                      <a:pt x="52" y="36"/>
                    </a:lnTo>
                    <a:lnTo>
                      <a:pt x="54" y="38"/>
                    </a:lnTo>
                    <a:lnTo>
                      <a:pt x="56" y="38"/>
                    </a:lnTo>
                    <a:lnTo>
                      <a:pt x="56" y="40"/>
                    </a:lnTo>
                    <a:lnTo>
                      <a:pt x="56" y="30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17" name="Freeform 13">
                <a:extLst>
                  <a:ext uri="{FF2B5EF4-FFF2-40B4-BE49-F238E27FC236}">
                    <a16:creationId xmlns:a16="http://schemas.microsoft.com/office/drawing/2014/main" id="{87EE7074-6170-6EA5-5354-50C2854A46E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956" y="382"/>
                <a:ext cx="56" cy="50"/>
              </a:xfrm>
              <a:custGeom>
                <a:avLst/>
                <a:gdLst>
                  <a:gd name="T0" fmla="*/ 56 w 56"/>
                  <a:gd name="T1" fmla="*/ 30 h 50"/>
                  <a:gd name="T2" fmla="*/ 54 w 56"/>
                  <a:gd name="T3" fmla="*/ 30 h 50"/>
                  <a:gd name="T4" fmla="*/ 50 w 56"/>
                  <a:gd name="T5" fmla="*/ 32 h 50"/>
                  <a:gd name="T6" fmla="*/ 50 w 56"/>
                  <a:gd name="T7" fmla="*/ 34 h 50"/>
                  <a:gd name="T8" fmla="*/ 48 w 56"/>
                  <a:gd name="T9" fmla="*/ 36 h 50"/>
                  <a:gd name="T10" fmla="*/ 48 w 56"/>
                  <a:gd name="T11" fmla="*/ 40 h 50"/>
                  <a:gd name="T12" fmla="*/ 48 w 56"/>
                  <a:gd name="T13" fmla="*/ 42 h 50"/>
                  <a:gd name="T14" fmla="*/ 46 w 56"/>
                  <a:gd name="T15" fmla="*/ 46 h 50"/>
                  <a:gd name="T16" fmla="*/ 46 w 56"/>
                  <a:gd name="T17" fmla="*/ 48 h 50"/>
                  <a:gd name="T18" fmla="*/ 44 w 56"/>
                  <a:gd name="T19" fmla="*/ 50 h 50"/>
                  <a:gd name="T20" fmla="*/ 40 w 56"/>
                  <a:gd name="T21" fmla="*/ 50 h 50"/>
                  <a:gd name="T22" fmla="*/ 38 w 56"/>
                  <a:gd name="T23" fmla="*/ 48 h 50"/>
                  <a:gd name="T24" fmla="*/ 32 w 56"/>
                  <a:gd name="T25" fmla="*/ 46 h 50"/>
                  <a:gd name="T26" fmla="*/ 28 w 56"/>
                  <a:gd name="T27" fmla="*/ 44 h 50"/>
                  <a:gd name="T28" fmla="*/ 24 w 56"/>
                  <a:gd name="T29" fmla="*/ 40 h 50"/>
                  <a:gd name="T30" fmla="*/ 22 w 56"/>
                  <a:gd name="T31" fmla="*/ 34 h 50"/>
                  <a:gd name="T32" fmla="*/ 20 w 56"/>
                  <a:gd name="T33" fmla="*/ 30 h 50"/>
                  <a:gd name="T34" fmla="*/ 16 w 56"/>
                  <a:gd name="T35" fmla="*/ 28 h 50"/>
                  <a:gd name="T36" fmla="*/ 14 w 56"/>
                  <a:gd name="T37" fmla="*/ 26 h 50"/>
                  <a:gd name="T38" fmla="*/ 10 w 56"/>
                  <a:gd name="T39" fmla="*/ 26 h 50"/>
                  <a:gd name="T40" fmla="*/ 6 w 56"/>
                  <a:gd name="T41" fmla="*/ 24 h 50"/>
                  <a:gd name="T42" fmla="*/ 4 w 56"/>
                  <a:gd name="T43" fmla="*/ 24 h 50"/>
                  <a:gd name="T44" fmla="*/ 2 w 56"/>
                  <a:gd name="T45" fmla="*/ 22 h 50"/>
                  <a:gd name="T46" fmla="*/ 0 w 56"/>
                  <a:gd name="T47" fmla="*/ 20 h 50"/>
                  <a:gd name="T48" fmla="*/ 0 w 56"/>
                  <a:gd name="T49" fmla="*/ 16 h 50"/>
                  <a:gd name="T50" fmla="*/ 4 w 56"/>
                  <a:gd name="T51" fmla="*/ 14 h 50"/>
                  <a:gd name="T52" fmla="*/ 10 w 56"/>
                  <a:gd name="T53" fmla="*/ 12 h 50"/>
                  <a:gd name="T54" fmla="*/ 16 w 56"/>
                  <a:gd name="T55" fmla="*/ 14 h 50"/>
                  <a:gd name="T56" fmla="*/ 20 w 56"/>
                  <a:gd name="T57" fmla="*/ 16 h 50"/>
                  <a:gd name="T58" fmla="*/ 20 w 56"/>
                  <a:gd name="T59" fmla="*/ 8 h 50"/>
                  <a:gd name="T60" fmla="*/ 20 w 56"/>
                  <a:gd name="T61" fmla="*/ 0 h 50"/>
                  <a:gd name="T62" fmla="*/ 34 w 56"/>
                  <a:gd name="T63" fmla="*/ 0 h 50"/>
                  <a:gd name="T64" fmla="*/ 44 w 56"/>
                  <a:gd name="T65" fmla="*/ 6 h 50"/>
                  <a:gd name="T66" fmla="*/ 54 w 56"/>
                  <a:gd name="T67" fmla="*/ 18 h 50"/>
                  <a:gd name="T68" fmla="*/ 56 w 56"/>
                  <a:gd name="T69" fmla="*/ 22 h 50"/>
                  <a:gd name="T70" fmla="*/ 56 w 56"/>
                  <a:gd name="T71" fmla="*/ 24 h 50"/>
                  <a:gd name="T72" fmla="*/ 56 w 56"/>
                  <a:gd name="T73" fmla="*/ 26 h 50"/>
                  <a:gd name="T74" fmla="*/ 56 w 56"/>
                  <a:gd name="T75" fmla="*/ 28 h 50"/>
                  <a:gd name="T76" fmla="*/ 54 w 56"/>
                  <a:gd name="T77" fmla="*/ 28 h 50"/>
                  <a:gd name="T78" fmla="*/ 52 w 56"/>
                  <a:gd name="T79" fmla="*/ 30 h 50"/>
                  <a:gd name="T80" fmla="*/ 52 w 56"/>
                  <a:gd name="T81" fmla="*/ 32 h 50"/>
                  <a:gd name="T82" fmla="*/ 50 w 56"/>
                  <a:gd name="T83" fmla="*/ 36 h 50"/>
                  <a:gd name="T84" fmla="*/ 52 w 56"/>
                  <a:gd name="T85" fmla="*/ 36 h 50"/>
                  <a:gd name="T86" fmla="*/ 54 w 56"/>
                  <a:gd name="T87" fmla="*/ 38 h 50"/>
                  <a:gd name="T88" fmla="*/ 56 w 56"/>
                  <a:gd name="T89" fmla="*/ 38 h 50"/>
                  <a:gd name="T90" fmla="*/ 56 w 56"/>
                  <a:gd name="T91" fmla="*/ 4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56" h="50">
                    <a:moveTo>
                      <a:pt x="56" y="30"/>
                    </a:moveTo>
                    <a:lnTo>
                      <a:pt x="54" y="30"/>
                    </a:lnTo>
                    <a:lnTo>
                      <a:pt x="50" y="32"/>
                    </a:lnTo>
                    <a:lnTo>
                      <a:pt x="50" y="34"/>
                    </a:lnTo>
                    <a:lnTo>
                      <a:pt x="48" y="36"/>
                    </a:lnTo>
                    <a:lnTo>
                      <a:pt x="48" y="40"/>
                    </a:lnTo>
                    <a:lnTo>
                      <a:pt x="48" y="42"/>
                    </a:lnTo>
                    <a:lnTo>
                      <a:pt x="46" y="46"/>
                    </a:lnTo>
                    <a:lnTo>
                      <a:pt x="46" y="48"/>
                    </a:lnTo>
                    <a:lnTo>
                      <a:pt x="44" y="50"/>
                    </a:lnTo>
                    <a:lnTo>
                      <a:pt x="40" y="50"/>
                    </a:lnTo>
                    <a:lnTo>
                      <a:pt x="38" y="48"/>
                    </a:lnTo>
                    <a:lnTo>
                      <a:pt x="32" y="46"/>
                    </a:lnTo>
                    <a:lnTo>
                      <a:pt x="28" y="44"/>
                    </a:lnTo>
                    <a:lnTo>
                      <a:pt x="24" y="40"/>
                    </a:lnTo>
                    <a:lnTo>
                      <a:pt x="22" y="34"/>
                    </a:lnTo>
                    <a:lnTo>
                      <a:pt x="20" y="30"/>
                    </a:lnTo>
                    <a:lnTo>
                      <a:pt x="16" y="28"/>
                    </a:lnTo>
                    <a:lnTo>
                      <a:pt x="14" y="26"/>
                    </a:lnTo>
                    <a:lnTo>
                      <a:pt x="10" y="26"/>
                    </a:lnTo>
                    <a:lnTo>
                      <a:pt x="6" y="24"/>
                    </a:lnTo>
                    <a:lnTo>
                      <a:pt x="4" y="24"/>
                    </a:lnTo>
                    <a:lnTo>
                      <a:pt x="2" y="22"/>
                    </a:lnTo>
                    <a:lnTo>
                      <a:pt x="0" y="20"/>
                    </a:lnTo>
                    <a:lnTo>
                      <a:pt x="0" y="16"/>
                    </a:lnTo>
                    <a:lnTo>
                      <a:pt x="4" y="14"/>
                    </a:lnTo>
                    <a:lnTo>
                      <a:pt x="10" y="12"/>
                    </a:lnTo>
                    <a:lnTo>
                      <a:pt x="16" y="14"/>
                    </a:lnTo>
                    <a:lnTo>
                      <a:pt x="20" y="16"/>
                    </a:lnTo>
                    <a:lnTo>
                      <a:pt x="20" y="8"/>
                    </a:lnTo>
                    <a:lnTo>
                      <a:pt x="20" y="0"/>
                    </a:lnTo>
                    <a:lnTo>
                      <a:pt x="34" y="0"/>
                    </a:lnTo>
                    <a:lnTo>
                      <a:pt x="44" y="6"/>
                    </a:lnTo>
                    <a:lnTo>
                      <a:pt x="54" y="18"/>
                    </a:lnTo>
                    <a:lnTo>
                      <a:pt x="56" y="22"/>
                    </a:lnTo>
                    <a:lnTo>
                      <a:pt x="56" y="24"/>
                    </a:lnTo>
                    <a:lnTo>
                      <a:pt x="56" y="26"/>
                    </a:lnTo>
                    <a:lnTo>
                      <a:pt x="56" y="28"/>
                    </a:lnTo>
                    <a:lnTo>
                      <a:pt x="54" y="28"/>
                    </a:lnTo>
                    <a:lnTo>
                      <a:pt x="52" y="30"/>
                    </a:lnTo>
                    <a:lnTo>
                      <a:pt x="52" y="32"/>
                    </a:lnTo>
                    <a:lnTo>
                      <a:pt x="50" y="36"/>
                    </a:lnTo>
                    <a:lnTo>
                      <a:pt x="52" y="36"/>
                    </a:lnTo>
                    <a:lnTo>
                      <a:pt x="54" y="38"/>
                    </a:lnTo>
                    <a:lnTo>
                      <a:pt x="56" y="38"/>
                    </a:lnTo>
                    <a:lnTo>
                      <a:pt x="56" y="40"/>
                    </a:lnTo>
                  </a:path>
                </a:pathLst>
              </a:custGeom>
              <a:solidFill>
                <a:srgbClr val="F8F8F8">
                  <a:alpha val="3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18" name="Freeform 14">
                <a:extLst>
                  <a:ext uri="{FF2B5EF4-FFF2-40B4-BE49-F238E27FC236}">
                    <a16:creationId xmlns:a16="http://schemas.microsoft.com/office/drawing/2014/main" id="{D918EF68-6D7B-B4D0-8FCD-0E9D76B8FB8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778" y="292"/>
                <a:ext cx="158" cy="84"/>
              </a:xfrm>
              <a:custGeom>
                <a:avLst/>
                <a:gdLst>
                  <a:gd name="T0" fmla="*/ 152 w 158"/>
                  <a:gd name="T1" fmla="*/ 70 h 84"/>
                  <a:gd name="T2" fmla="*/ 134 w 158"/>
                  <a:gd name="T3" fmla="*/ 70 h 84"/>
                  <a:gd name="T4" fmla="*/ 116 w 158"/>
                  <a:gd name="T5" fmla="*/ 70 h 84"/>
                  <a:gd name="T6" fmla="*/ 102 w 158"/>
                  <a:gd name="T7" fmla="*/ 80 h 84"/>
                  <a:gd name="T8" fmla="*/ 84 w 158"/>
                  <a:gd name="T9" fmla="*/ 84 h 84"/>
                  <a:gd name="T10" fmla="*/ 80 w 158"/>
                  <a:gd name="T11" fmla="*/ 74 h 84"/>
                  <a:gd name="T12" fmla="*/ 90 w 158"/>
                  <a:gd name="T13" fmla="*/ 70 h 84"/>
                  <a:gd name="T14" fmla="*/ 98 w 158"/>
                  <a:gd name="T15" fmla="*/ 68 h 84"/>
                  <a:gd name="T16" fmla="*/ 80 w 158"/>
                  <a:gd name="T17" fmla="*/ 66 h 84"/>
                  <a:gd name="T18" fmla="*/ 70 w 158"/>
                  <a:gd name="T19" fmla="*/ 66 h 84"/>
                  <a:gd name="T20" fmla="*/ 62 w 158"/>
                  <a:gd name="T21" fmla="*/ 66 h 84"/>
                  <a:gd name="T22" fmla="*/ 54 w 158"/>
                  <a:gd name="T23" fmla="*/ 64 h 84"/>
                  <a:gd name="T24" fmla="*/ 54 w 158"/>
                  <a:gd name="T25" fmla="*/ 58 h 84"/>
                  <a:gd name="T26" fmla="*/ 60 w 158"/>
                  <a:gd name="T27" fmla="*/ 52 h 84"/>
                  <a:gd name="T28" fmla="*/ 68 w 158"/>
                  <a:gd name="T29" fmla="*/ 50 h 84"/>
                  <a:gd name="T30" fmla="*/ 48 w 158"/>
                  <a:gd name="T31" fmla="*/ 36 h 84"/>
                  <a:gd name="T32" fmla="*/ 28 w 158"/>
                  <a:gd name="T33" fmla="*/ 44 h 84"/>
                  <a:gd name="T34" fmla="*/ 12 w 158"/>
                  <a:gd name="T35" fmla="*/ 48 h 84"/>
                  <a:gd name="T36" fmla="*/ 0 w 158"/>
                  <a:gd name="T37" fmla="*/ 34 h 84"/>
                  <a:gd name="T38" fmla="*/ 12 w 158"/>
                  <a:gd name="T39" fmla="*/ 24 h 84"/>
                  <a:gd name="T40" fmla="*/ 34 w 158"/>
                  <a:gd name="T41" fmla="*/ 20 h 84"/>
                  <a:gd name="T42" fmla="*/ 46 w 158"/>
                  <a:gd name="T43" fmla="*/ 16 h 84"/>
                  <a:gd name="T44" fmla="*/ 52 w 158"/>
                  <a:gd name="T45" fmla="*/ 12 h 84"/>
                  <a:gd name="T46" fmla="*/ 58 w 158"/>
                  <a:gd name="T47" fmla="*/ 12 h 84"/>
                  <a:gd name="T48" fmla="*/ 64 w 158"/>
                  <a:gd name="T49" fmla="*/ 20 h 84"/>
                  <a:gd name="T50" fmla="*/ 66 w 158"/>
                  <a:gd name="T51" fmla="*/ 28 h 84"/>
                  <a:gd name="T52" fmla="*/ 62 w 158"/>
                  <a:gd name="T53" fmla="*/ 36 h 84"/>
                  <a:gd name="T54" fmla="*/ 82 w 158"/>
                  <a:gd name="T55" fmla="*/ 46 h 84"/>
                  <a:gd name="T56" fmla="*/ 112 w 158"/>
                  <a:gd name="T57" fmla="*/ 54 h 84"/>
                  <a:gd name="T58" fmla="*/ 128 w 158"/>
                  <a:gd name="T59" fmla="*/ 50 h 84"/>
                  <a:gd name="T60" fmla="*/ 108 w 158"/>
                  <a:gd name="T61" fmla="*/ 36 h 84"/>
                  <a:gd name="T62" fmla="*/ 92 w 158"/>
                  <a:gd name="T63" fmla="*/ 34 h 84"/>
                  <a:gd name="T64" fmla="*/ 86 w 158"/>
                  <a:gd name="T65" fmla="*/ 34 h 84"/>
                  <a:gd name="T66" fmla="*/ 80 w 158"/>
                  <a:gd name="T67" fmla="*/ 32 h 84"/>
                  <a:gd name="T68" fmla="*/ 80 w 158"/>
                  <a:gd name="T69" fmla="*/ 26 h 84"/>
                  <a:gd name="T70" fmla="*/ 86 w 158"/>
                  <a:gd name="T71" fmla="*/ 20 h 84"/>
                  <a:gd name="T72" fmla="*/ 92 w 158"/>
                  <a:gd name="T73" fmla="*/ 18 h 84"/>
                  <a:gd name="T74" fmla="*/ 98 w 158"/>
                  <a:gd name="T75" fmla="*/ 14 h 84"/>
                  <a:gd name="T76" fmla="*/ 84 w 158"/>
                  <a:gd name="T77" fmla="*/ 8 h 84"/>
                  <a:gd name="T78" fmla="*/ 108 w 158"/>
                  <a:gd name="T79" fmla="*/ 0 h 84"/>
                  <a:gd name="T80" fmla="*/ 122 w 158"/>
                  <a:gd name="T81" fmla="*/ 10 h 84"/>
                  <a:gd name="T82" fmla="*/ 122 w 158"/>
                  <a:gd name="T83" fmla="*/ 16 h 84"/>
                  <a:gd name="T84" fmla="*/ 120 w 158"/>
                  <a:gd name="T85" fmla="*/ 18 h 84"/>
                  <a:gd name="T86" fmla="*/ 118 w 158"/>
                  <a:gd name="T87" fmla="*/ 24 h 84"/>
                  <a:gd name="T88" fmla="*/ 120 w 158"/>
                  <a:gd name="T89" fmla="*/ 32 h 84"/>
                  <a:gd name="T90" fmla="*/ 128 w 158"/>
                  <a:gd name="T91" fmla="*/ 42 h 84"/>
                  <a:gd name="T92" fmla="*/ 134 w 158"/>
                  <a:gd name="T93" fmla="*/ 50 h 84"/>
                  <a:gd name="T94" fmla="*/ 138 w 158"/>
                  <a:gd name="T95" fmla="*/ 56 h 84"/>
                  <a:gd name="T96" fmla="*/ 142 w 158"/>
                  <a:gd name="T97" fmla="*/ 58 h 84"/>
                  <a:gd name="T98" fmla="*/ 150 w 158"/>
                  <a:gd name="T99" fmla="*/ 54 h 84"/>
                  <a:gd name="T100" fmla="*/ 156 w 158"/>
                  <a:gd name="T101" fmla="*/ 64 h 84"/>
                  <a:gd name="T102" fmla="*/ 158 w 158"/>
                  <a:gd name="T103" fmla="*/ 6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58" h="84">
                    <a:moveTo>
                      <a:pt x="158" y="64"/>
                    </a:moveTo>
                    <a:lnTo>
                      <a:pt x="152" y="70"/>
                    </a:lnTo>
                    <a:lnTo>
                      <a:pt x="144" y="70"/>
                    </a:lnTo>
                    <a:lnTo>
                      <a:pt x="134" y="70"/>
                    </a:lnTo>
                    <a:lnTo>
                      <a:pt x="124" y="70"/>
                    </a:lnTo>
                    <a:lnTo>
                      <a:pt x="116" y="70"/>
                    </a:lnTo>
                    <a:lnTo>
                      <a:pt x="110" y="74"/>
                    </a:lnTo>
                    <a:lnTo>
                      <a:pt x="102" y="80"/>
                    </a:lnTo>
                    <a:lnTo>
                      <a:pt x="92" y="84"/>
                    </a:lnTo>
                    <a:lnTo>
                      <a:pt x="84" y="84"/>
                    </a:lnTo>
                    <a:lnTo>
                      <a:pt x="78" y="78"/>
                    </a:lnTo>
                    <a:lnTo>
                      <a:pt x="80" y="74"/>
                    </a:lnTo>
                    <a:lnTo>
                      <a:pt x="84" y="70"/>
                    </a:lnTo>
                    <a:lnTo>
                      <a:pt x="90" y="70"/>
                    </a:lnTo>
                    <a:lnTo>
                      <a:pt x="94" y="68"/>
                    </a:lnTo>
                    <a:lnTo>
                      <a:pt x="98" y="68"/>
                    </a:lnTo>
                    <a:lnTo>
                      <a:pt x="90" y="66"/>
                    </a:lnTo>
                    <a:lnTo>
                      <a:pt x="80" y="66"/>
                    </a:lnTo>
                    <a:lnTo>
                      <a:pt x="76" y="66"/>
                    </a:lnTo>
                    <a:lnTo>
                      <a:pt x="70" y="66"/>
                    </a:lnTo>
                    <a:lnTo>
                      <a:pt x="66" y="66"/>
                    </a:lnTo>
                    <a:lnTo>
                      <a:pt x="62" y="66"/>
                    </a:lnTo>
                    <a:lnTo>
                      <a:pt x="58" y="66"/>
                    </a:lnTo>
                    <a:lnTo>
                      <a:pt x="54" y="64"/>
                    </a:lnTo>
                    <a:lnTo>
                      <a:pt x="54" y="60"/>
                    </a:lnTo>
                    <a:lnTo>
                      <a:pt x="54" y="58"/>
                    </a:lnTo>
                    <a:lnTo>
                      <a:pt x="56" y="56"/>
                    </a:lnTo>
                    <a:lnTo>
                      <a:pt x="60" y="52"/>
                    </a:lnTo>
                    <a:lnTo>
                      <a:pt x="64" y="52"/>
                    </a:lnTo>
                    <a:lnTo>
                      <a:pt x="68" y="50"/>
                    </a:lnTo>
                    <a:lnTo>
                      <a:pt x="58" y="38"/>
                    </a:lnTo>
                    <a:lnTo>
                      <a:pt x="48" y="36"/>
                    </a:lnTo>
                    <a:lnTo>
                      <a:pt x="36" y="40"/>
                    </a:lnTo>
                    <a:lnTo>
                      <a:pt x="28" y="44"/>
                    </a:lnTo>
                    <a:lnTo>
                      <a:pt x="20" y="48"/>
                    </a:lnTo>
                    <a:lnTo>
                      <a:pt x="12" y="48"/>
                    </a:lnTo>
                    <a:lnTo>
                      <a:pt x="2" y="44"/>
                    </a:lnTo>
                    <a:lnTo>
                      <a:pt x="0" y="34"/>
                    </a:lnTo>
                    <a:lnTo>
                      <a:pt x="2" y="28"/>
                    </a:lnTo>
                    <a:lnTo>
                      <a:pt x="12" y="24"/>
                    </a:lnTo>
                    <a:lnTo>
                      <a:pt x="22" y="22"/>
                    </a:lnTo>
                    <a:lnTo>
                      <a:pt x="34" y="20"/>
                    </a:lnTo>
                    <a:lnTo>
                      <a:pt x="40" y="18"/>
                    </a:lnTo>
                    <a:lnTo>
                      <a:pt x="46" y="16"/>
                    </a:lnTo>
                    <a:lnTo>
                      <a:pt x="50" y="14"/>
                    </a:lnTo>
                    <a:lnTo>
                      <a:pt x="52" y="12"/>
                    </a:lnTo>
                    <a:lnTo>
                      <a:pt x="56" y="12"/>
                    </a:lnTo>
                    <a:lnTo>
                      <a:pt x="58" y="12"/>
                    </a:lnTo>
                    <a:lnTo>
                      <a:pt x="62" y="14"/>
                    </a:lnTo>
                    <a:lnTo>
                      <a:pt x="64" y="20"/>
                    </a:lnTo>
                    <a:lnTo>
                      <a:pt x="66" y="24"/>
                    </a:lnTo>
                    <a:lnTo>
                      <a:pt x="66" y="28"/>
                    </a:lnTo>
                    <a:lnTo>
                      <a:pt x="64" y="32"/>
                    </a:lnTo>
                    <a:lnTo>
                      <a:pt x="62" y="36"/>
                    </a:lnTo>
                    <a:lnTo>
                      <a:pt x="70" y="40"/>
                    </a:lnTo>
                    <a:lnTo>
                      <a:pt x="82" y="46"/>
                    </a:lnTo>
                    <a:lnTo>
                      <a:pt x="98" y="50"/>
                    </a:lnTo>
                    <a:lnTo>
                      <a:pt x="112" y="54"/>
                    </a:lnTo>
                    <a:lnTo>
                      <a:pt x="122" y="54"/>
                    </a:lnTo>
                    <a:lnTo>
                      <a:pt x="128" y="50"/>
                    </a:lnTo>
                    <a:lnTo>
                      <a:pt x="118" y="42"/>
                    </a:lnTo>
                    <a:lnTo>
                      <a:pt x="108" y="36"/>
                    </a:lnTo>
                    <a:lnTo>
                      <a:pt x="96" y="34"/>
                    </a:lnTo>
                    <a:lnTo>
                      <a:pt x="92" y="34"/>
                    </a:lnTo>
                    <a:lnTo>
                      <a:pt x="88" y="34"/>
                    </a:lnTo>
                    <a:lnTo>
                      <a:pt x="86" y="34"/>
                    </a:lnTo>
                    <a:lnTo>
                      <a:pt x="82" y="32"/>
                    </a:lnTo>
                    <a:lnTo>
                      <a:pt x="80" y="32"/>
                    </a:lnTo>
                    <a:lnTo>
                      <a:pt x="80" y="28"/>
                    </a:lnTo>
                    <a:lnTo>
                      <a:pt x="80" y="26"/>
                    </a:lnTo>
                    <a:lnTo>
                      <a:pt x="82" y="22"/>
                    </a:lnTo>
                    <a:lnTo>
                      <a:pt x="86" y="20"/>
                    </a:lnTo>
                    <a:lnTo>
                      <a:pt x="88" y="20"/>
                    </a:lnTo>
                    <a:lnTo>
                      <a:pt x="92" y="18"/>
                    </a:lnTo>
                    <a:lnTo>
                      <a:pt x="96" y="18"/>
                    </a:lnTo>
                    <a:lnTo>
                      <a:pt x="98" y="14"/>
                    </a:lnTo>
                    <a:lnTo>
                      <a:pt x="90" y="12"/>
                    </a:lnTo>
                    <a:lnTo>
                      <a:pt x="84" y="8"/>
                    </a:lnTo>
                    <a:lnTo>
                      <a:pt x="96" y="0"/>
                    </a:lnTo>
                    <a:lnTo>
                      <a:pt x="108" y="0"/>
                    </a:lnTo>
                    <a:lnTo>
                      <a:pt x="120" y="6"/>
                    </a:lnTo>
                    <a:lnTo>
                      <a:pt x="122" y="10"/>
                    </a:lnTo>
                    <a:lnTo>
                      <a:pt x="122" y="12"/>
                    </a:lnTo>
                    <a:lnTo>
                      <a:pt x="122" y="16"/>
                    </a:lnTo>
                    <a:lnTo>
                      <a:pt x="122" y="18"/>
                    </a:lnTo>
                    <a:lnTo>
                      <a:pt x="120" y="18"/>
                    </a:lnTo>
                    <a:lnTo>
                      <a:pt x="118" y="22"/>
                    </a:lnTo>
                    <a:lnTo>
                      <a:pt x="118" y="24"/>
                    </a:lnTo>
                    <a:lnTo>
                      <a:pt x="118" y="28"/>
                    </a:lnTo>
                    <a:lnTo>
                      <a:pt x="120" y="32"/>
                    </a:lnTo>
                    <a:lnTo>
                      <a:pt x="124" y="38"/>
                    </a:lnTo>
                    <a:lnTo>
                      <a:pt x="128" y="42"/>
                    </a:lnTo>
                    <a:lnTo>
                      <a:pt x="132" y="46"/>
                    </a:lnTo>
                    <a:lnTo>
                      <a:pt x="134" y="50"/>
                    </a:lnTo>
                    <a:lnTo>
                      <a:pt x="136" y="52"/>
                    </a:lnTo>
                    <a:lnTo>
                      <a:pt x="138" y="56"/>
                    </a:lnTo>
                    <a:lnTo>
                      <a:pt x="140" y="58"/>
                    </a:lnTo>
                    <a:lnTo>
                      <a:pt x="142" y="58"/>
                    </a:lnTo>
                    <a:lnTo>
                      <a:pt x="146" y="58"/>
                    </a:lnTo>
                    <a:lnTo>
                      <a:pt x="150" y="54"/>
                    </a:lnTo>
                    <a:lnTo>
                      <a:pt x="152" y="58"/>
                    </a:lnTo>
                    <a:lnTo>
                      <a:pt x="156" y="64"/>
                    </a:lnTo>
                    <a:lnTo>
                      <a:pt x="158" y="66"/>
                    </a:lnTo>
                    <a:lnTo>
                      <a:pt x="158" y="64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19" name="Freeform 15">
                <a:extLst>
                  <a:ext uri="{FF2B5EF4-FFF2-40B4-BE49-F238E27FC236}">
                    <a16:creationId xmlns:a16="http://schemas.microsoft.com/office/drawing/2014/main" id="{BDB8FECE-968C-C85B-618E-1A1ED7B2F9D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778" y="292"/>
                <a:ext cx="158" cy="84"/>
              </a:xfrm>
              <a:custGeom>
                <a:avLst/>
                <a:gdLst>
                  <a:gd name="T0" fmla="*/ 152 w 158"/>
                  <a:gd name="T1" fmla="*/ 70 h 84"/>
                  <a:gd name="T2" fmla="*/ 134 w 158"/>
                  <a:gd name="T3" fmla="*/ 70 h 84"/>
                  <a:gd name="T4" fmla="*/ 116 w 158"/>
                  <a:gd name="T5" fmla="*/ 70 h 84"/>
                  <a:gd name="T6" fmla="*/ 102 w 158"/>
                  <a:gd name="T7" fmla="*/ 80 h 84"/>
                  <a:gd name="T8" fmla="*/ 84 w 158"/>
                  <a:gd name="T9" fmla="*/ 84 h 84"/>
                  <a:gd name="T10" fmla="*/ 80 w 158"/>
                  <a:gd name="T11" fmla="*/ 74 h 84"/>
                  <a:gd name="T12" fmla="*/ 90 w 158"/>
                  <a:gd name="T13" fmla="*/ 70 h 84"/>
                  <a:gd name="T14" fmla="*/ 98 w 158"/>
                  <a:gd name="T15" fmla="*/ 68 h 84"/>
                  <a:gd name="T16" fmla="*/ 80 w 158"/>
                  <a:gd name="T17" fmla="*/ 66 h 84"/>
                  <a:gd name="T18" fmla="*/ 70 w 158"/>
                  <a:gd name="T19" fmla="*/ 66 h 84"/>
                  <a:gd name="T20" fmla="*/ 62 w 158"/>
                  <a:gd name="T21" fmla="*/ 66 h 84"/>
                  <a:gd name="T22" fmla="*/ 54 w 158"/>
                  <a:gd name="T23" fmla="*/ 64 h 84"/>
                  <a:gd name="T24" fmla="*/ 54 w 158"/>
                  <a:gd name="T25" fmla="*/ 58 h 84"/>
                  <a:gd name="T26" fmla="*/ 60 w 158"/>
                  <a:gd name="T27" fmla="*/ 52 h 84"/>
                  <a:gd name="T28" fmla="*/ 68 w 158"/>
                  <a:gd name="T29" fmla="*/ 50 h 84"/>
                  <a:gd name="T30" fmla="*/ 48 w 158"/>
                  <a:gd name="T31" fmla="*/ 36 h 84"/>
                  <a:gd name="T32" fmla="*/ 28 w 158"/>
                  <a:gd name="T33" fmla="*/ 44 h 84"/>
                  <a:gd name="T34" fmla="*/ 12 w 158"/>
                  <a:gd name="T35" fmla="*/ 48 h 84"/>
                  <a:gd name="T36" fmla="*/ 0 w 158"/>
                  <a:gd name="T37" fmla="*/ 34 h 84"/>
                  <a:gd name="T38" fmla="*/ 12 w 158"/>
                  <a:gd name="T39" fmla="*/ 24 h 84"/>
                  <a:gd name="T40" fmla="*/ 34 w 158"/>
                  <a:gd name="T41" fmla="*/ 20 h 84"/>
                  <a:gd name="T42" fmla="*/ 46 w 158"/>
                  <a:gd name="T43" fmla="*/ 16 h 84"/>
                  <a:gd name="T44" fmla="*/ 52 w 158"/>
                  <a:gd name="T45" fmla="*/ 12 h 84"/>
                  <a:gd name="T46" fmla="*/ 58 w 158"/>
                  <a:gd name="T47" fmla="*/ 12 h 84"/>
                  <a:gd name="T48" fmla="*/ 64 w 158"/>
                  <a:gd name="T49" fmla="*/ 20 h 84"/>
                  <a:gd name="T50" fmla="*/ 66 w 158"/>
                  <a:gd name="T51" fmla="*/ 28 h 84"/>
                  <a:gd name="T52" fmla="*/ 62 w 158"/>
                  <a:gd name="T53" fmla="*/ 36 h 84"/>
                  <a:gd name="T54" fmla="*/ 82 w 158"/>
                  <a:gd name="T55" fmla="*/ 46 h 84"/>
                  <a:gd name="T56" fmla="*/ 112 w 158"/>
                  <a:gd name="T57" fmla="*/ 54 h 84"/>
                  <a:gd name="T58" fmla="*/ 128 w 158"/>
                  <a:gd name="T59" fmla="*/ 50 h 84"/>
                  <a:gd name="T60" fmla="*/ 108 w 158"/>
                  <a:gd name="T61" fmla="*/ 36 h 84"/>
                  <a:gd name="T62" fmla="*/ 92 w 158"/>
                  <a:gd name="T63" fmla="*/ 34 h 84"/>
                  <a:gd name="T64" fmla="*/ 86 w 158"/>
                  <a:gd name="T65" fmla="*/ 34 h 84"/>
                  <a:gd name="T66" fmla="*/ 80 w 158"/>
                  <a:gd name="T67" fmla="*/ 32 h 84"/>
                  <a:gd name="T68" fmla="*/ 80 w 158"/>
                  <a:gd name="T69" fmla="*/ 26 h 84"/>
                  <a:gd name="T70" fmla="*/ 86 w 158"/>
                  <a:gd name="T71" fmla="*/ 20 h 84"/>
                  <a:gd name="T72" fmla="*/ 92 w 158"/>
                  <a:gd name="T73" fmla="*/ 18 h 84"/>
                  <a:gd name="T74" fmla="*/ 98 w 158"/>
                  <a:gd name="T75" fmla="*/ 14 h 84"/>
                  <a:gd name="T76" fmla="*/ 84 w 158"/>
                  <a:gd name="T77" fmla="*/ 8 h 84"/>
                  <a:gd name="T78" fmla="*/ 108 w 158"/>
                  <a:gd name="T79" fmla="*/ 0 h 84"/>
                  <a:gd name="T80" fmla="*/ 122 w 158"/>
                  <a:gd name="T81" fmla="*/ 10 h 84"/>
                  <a:gd name="T82" fmla="*/ 122 w 158"/>
                  <a:gd name="T83" fmla="*/ 16 h 84"/>
                  <a:gd name="T84" fmla="*/ 120 w 158"/>
                  <a:gd name="T85" fmla="*/ 18 h 84"/>
                  <a:gd name="T86" fmla="*/ 118 w 158"/>
                  <a:gd name="T87" fmla="*/ 24 h 84"/>
                  <a:gd name="T88" fmla="*/ 120 w 158"/>
                  <a:gd name="T89" fmla="*/ 32 h 84"/>
                  <a:gd name="T90" fmla="*/ 128 w 158"/>
                  <a:gd name="T91" fmla="*/ 42 h 84"/>
                  <a:gd name="T92" fmla="*/ 134 w 158"/>
                  <a:gd name="T93" fmla="*/ 50 h 84"/>
                  <a:gd name="T94" fmla="*/ 138 w 158"/>
                  <a:gd name="T95" fmla="*/ 56 h 84"/>
                  <a:gd name="T96" fmla="*/ 142 w 158"/>
                  <a:gd name="T97" fmla="*/ 58 h 84"/>
                  <a:gd name="T98" fmla="*/ 150 w 158"/>
                  <a:gd name="T99" fmla="*/ 54 h 84"/>
                  <a:gd name="T100" fmla="*/ 156 w 158"/>
                  <a:gd name="T101" fmla="*/ 6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58" h="84">
                    <a:moveTo>
                      <a:pt x="158" y="64"/>
                    </a:moveTo>
                    <a:lnTo>
                      <a:pt x="152" y="70"/>
                    </a:lnTo>
                    <a:lnTo>
                      <a:pt x="144" y="70"/>
                    </a:lnTo>
                    <a:lnTo>
                      <a:pt x="134" y="70"/>
                    </a:lnTo>
                    <a:lnTo>
                      <a:pt x="124" y="70"/>
                    </a:lnTo>
                    <a:lnTo>
                      <a:pt x="116" y="70"/>
                    </a:lnTo>
                    <a:lnTo>
                      <a:pt x="110" y="74"/>
                    </a:lnTo>
                    <a:lnTo>
                      <a:pt x="102" y="80"/>
                    </a:lnTo>
                    <a:lnTo>
                      <a:pt x="92" y="84"/>
                    </a:lnTo>
                    <a:lnTo>
                      <a:pt x="84" y="84"/>
                    </a:lnTo>
                    <a:lnTo>
                      <a:pt x="78" y="78"/>
                    </a:lnTo>
                    <a:lnTo>
                      <a:pt x="80" y="74"/>
                    </a:lnTo>
                    <a:lnTo>
                      <a:pt x="84" y="70"/>
                    </a:lnTo>
                    <a:lnTo>
                      <a:pt x="90" y="70"/>
                    </a:lnTo>
                    <a:lnTo>
                      <a:pt x="94" y="68"/>
                    </a:lnTo>
                    <a:lnTo>
                      <a:pt x="98" y="68"/>
                    </a:lnTo>
                    <a:lnTo>
                      <a:pt x="90" y="66"/>
                    </a:lnTo>
                    <a:lnTo>
                      <a:pt x="80" y="66"/>
                    </a:lnTo>
                    <a:lnTo>
                      <a:pt x="76" y="66"/>
                    </a:lnTo>
                    <a:lnTo>
                      <a:pt x="70" y="66"/>
                    </a:lnTo>
                    <a:lnTo>
                      <a:pt x="66" y="66"/>
                    </a:lnTo>
                    <a:lnTo>
                      <a:pt x="62" y="66"/>
                    </a:lnTo>
                    <a:lnTo>
                      <a:pt x="58" y="66"/>
                    </a:lnTo>
                    <a:lnTo>
                      <a:pt x="54" y="64"/>
                    </a:lnTo>
                    <a:lnTo>
                      <a:pt x="54" y="60"/>
                    </a:lnTo>
                    <a:lnTo>
                      <a:pt x="54" y="58"/>
                    </a:lnTo>
                    <a:lnTo>
                      <a:pt x="56" y="56"/>
                    </a:lnTo>
                    <a:lnTo>
                      <a:pt x="60" y="52"/>
                    </a:lnTo>
                    <a:lnTo>
                      <a:pt x="64" y="52"/>
                    </a:lnTo>
                    <a:lnTo>
                      <a:pt x="68" y="50"/>
                    </a:lnTo>
                    <a:lnTo>
                      <a:pt x="58" y="38"/>
                    </a:lnTo>
                    <a:lnTo>
                      <a:pt x="48" y="36"/>
                    </a:lnTo>
                    <a:lnTo>
                      <a:pt x="36" y="40"/>
                    </a:lnTo>
                    <a:lnTo>
                      <a:pt x="28" y="44"/>
                    </a:lnTo>
                    <a:lnTo>
                      <a:pt x="20" y="48"/>
                    </a:lnTo>
                    <a:lnTo>
                      <a:pt x="12" y="48"/>
                    </a:lnTo>
                    <a:lnTo>
                      <a:pt x="2" y="44"/>
                    </a:lnTo>
                    <a:lnTo>
                      <a:pt x="0" y="34"/>
                    </a:lnTo>
                    <a:lnTo>
                      <a:pt x="2" y="28"/>
                    </a:lnTo>
                    <a:lnTo>
                      <a:pt x="12" y="24"/>
                    </a:lnTo>
                    <a:lnTo>
                      <a:pt x="22" y="22"/>
                    </a:lnTo>
                    <a:lnTo>
                      <a:pt x="34" y="20"/>
                    </a:lnTo>
                    <a:lnTo>
                      <a:pt x="40" y="18"/>
                    </a:lnTo>
                    <a:lnTo>
                      <a:pt x="46" y="16"/>
                    </a:lnTo>
                    <a:lnTo>
                      <a:pt x="50" y="14"/>
                    </a:lnTo>
                    <a:lnTo>
                      <a:pt x="52" y="12"/>
                    </a:lnTo>
                    <a:lnTo>
                      <a:pt x="56" y="12"/>
                    </a:lnTo>
                    <a:lnTo>
                      <a:pt x="58" y="12"/>
                    </a:lnTo>
                    <a:lnTo>
                      <a:pt x="62" y="14"/>
                    </a:lnTo>
                    <a:lnTo>
                      <a:pt x="64" y="20"/>
                    </a:lnTo>
                    <a:lnTo>
                      <a:pt x="66" y="24"/>
                    </a:lnTo>
                    <a:lnTo>
                      <a:pt x="66" y="28"/>
                    </a:lnTo>
                    <a:lnTo>
                      <a:pt x="64" y="32"/>
                    </a:lnTo>
                    <a:lnTo>
                      <a:pt x="62" y="36"/>
                    </a:lnTo>
                    <a:lnTo>
                      <a:pt x="70" y="40"/>
                    </a:lnTo>
                    <a:lnTo>
                      <a:pt x="82" y="46"/>
                    </a:lnTo>
                    <a:lnTo>
                      <a:pt x="98" y="50"/>
                    </a:lnTo>
                    <a:lnTo>
                      <a:pt x="112" y="54"/>
                    </a:lnTo>
                    <a:lnTo>
                      <a:pt x="122" y="54"/>
                    </a:lnTo>
                    <a:lnTo>
                      <a:pt x="128" y="50"/>
                    </a:lnTo>
                    <a:lnTo>
                      <a:pt x="118" y="42"/>
                    </a:lnTo>
                    <a:lnTo>
                      <a:pt x="108" y="36"/>
                    </a:lnTo>
                    <a:lnTo>
                      <a:pt x="96" y="34"/>
                    </a:lnTo>
                    <a:lnTo>
                      <a:pt x="92" y="34"/>
                    </a:lnTo>
                    <a:lnTo>
                      <a:pt x="88" y="34"/>
                    </a:lnTo>
                    <a:lnTo>
                      <a:pt x="86" y="34"/>
                    </a:lnTo>
                    <a:lnTo>
                      <a:pt x="82" y="32"/>
                    </a:lnTo>
                    <a:lnTo>
                      <a:pt x="80" y="32"/>
                    </a:lnTo>
                    <a:lnTo>
                      <a:pt x="80" y="28"/>
                    </a:lnTo>
                    <a:lnTo>
                      <a:pt x="80" y="26"/>
                    </a:lnTo>
                    <a:lnTo>
                      <a:pt x="82" y="22"/>
                    </a:lnTo>
                    <a:lnTo>
                      <a:pt x="86" y="20"/>
                    </a:lnTo>
                    <a:lnTo>
                      <a:pt x="88" y="20"/>
                    </a:lnTo>
                    <a:lnTo>
                      <a:pt x="92" y="18"/>
                    </a:lnTo>
                    <a:lnTo>
                      <a:pt x="96" y="18"/>
                    </a:lnTo>
                    <a:lnTo>
                      <a:pt x="98" y="14"/>
                    </a:lnTo>
                    <a:lnTo>
                      <a:pt x="90" y="12"/>
                    </a:lnTo>
                    <a:lnTo>
                      <a:pt x="84" y="8"/>
                    </a:lnTo>
                    <a:lnTo>
                      <a:pt x="96" y="0"/>
                    </a:lnTo>
                    <a:lnTo>
                      <a:pt x="108" y="0"/>
                    </a:lnTo>
                    <a:lnTo>
                      <a:pt x="120" y="6"/>
                    </a:lnTo>
                    <a:lnTo>
                      <a:pt x="122" y="10"/>
                    </a:lnTo>
                    <a:lnTo>
                      <a:pt x="122" y="12"/>
                    </a:lnTo>
                    <a:lnTo>
                      <a:pt x="122" y="16"/>
                    </a:lnTo>
                    <a:lnTo>
                      <a:pt x="122" y="18"/>
                    </a:lnTo>
                    <a:lnTo>
                      <a:pt x="120" y="18"/>
                    </a:lnTo>
                    <a:lnTo>
                      <a:pt x="118" y="22"/>
                    </a:lnTo>
                    <a:lnTo>
                      <a:pt x="118" y="24"/>
                    </a:lnTo>
                    <a:lnTo>
                      <a:pt x="118" y="28"/>
                    </a:lnTo>
                    <a:lnTo>
                      <a:pt x="120" y="32"/>
                    </a:lnTo>
                    <a:lnTo>
                      <a:pt x="124" y="38"/>
                    </a:lnTo>
                    <a:lnTo>
                      <a:pt x="128" y="42"/>
                    </a:lnTo>
                    <a:lnTo>
                      <a:pt x="132" y="46"/>
                    </a:lnTo>
                    <a:lnTo>
                      <a:pt x="134" y="50"/>
                    </a:lnTo>
                    <a:lnTo>
                      <a:pt x="136" y="52"/>
                    </a:lnTo>
                    <a:lnTo>
                      <a:pt x="138" y="56"/>
                    </a:lnTo>
                    <a:lnTo>
                      <a:pt x="140" y="58"/>
                    </a:lnTo>
                    <a:lnTo>
                      <a:pt x="142" y="58"/>
                    </a:lnTo>
                    <a:lnTo>
                      <a:pt x="146" y="58"/>
                    </a:lnTo>
                    <a:lnTo>
                      <a:pt x="150" y="54"/>
                    </a:lnTo>
                    <a:lnTo>
                      <a:pt x="152" y="58"/>
                    </a:lnTo>
                    <a:lnTo>
                      <a:pt x="156" y="64"/>
                    </a:lnTo>
                    <a:lnTo>
                      <a:pt x="158" y="66"/>
                    </a:lnTo>
                  </a:path>
                </a:pathLst>
              </a:custGeom>
              <a:solidFill>
                <a:srgbClr val="F8F8F8">
                  <a:alpha val="3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20" name="Freeform 16">
                <a:extLst>
                  <a:ext uri="{FF2B5EF4-FFF2-40B4-BE49-F238E27FC236}">
                    <a16:creationId xmlns:a16="http://schemas.microsoft.com/office/drawing/2014/main" id="{1ECA6E9A-2DB5-F2D0-C007-5910093C0A4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772" y="678"/>
                <a:ext cx="30" cy="58"/>
              </a:xfrm>
              <a:custGeom>
                <a:avLst/>
                <a:gdLst>
                  <a:gd name="T0" fmla="*/ 6 w 30"/>
                  <a:gd name="T1" fmla="*/ 56 h 58"/>
                  <a:gd name="T2" fmla="*/ 12 w 30"/>
                  <a:gd name="T3" fmla="*/ 58 h 58"/>
                  <a:gd name="T4" fmla="*/ 16 w 30"/>
                  <a:gd name="T5" fmla="*/ 56 h 58"/>
                  <a:gd name="T6" fmla="*/ 20 w 30"/>
                  <a:gd name="T7" fmla="*/ 54 h 58"/>
                  <a:gd name="T8" fmla="*/ 24 w 30"/>
                  <a:gd name="T9" fmla="*/ 50 h 58"/>
                  <a:gd name="T10" fmla="*/ 26 w 30"/>
                  <a:gd name="T11" fmla="*/ 46 h 58"/>
                  <a:gd name="T12" fmla="*/ 28 w 30"/>
                  <a:gd name="T13" fmla="*/ 40 h 58"/>
                  <a:gd name="T14" fmla="*/ 28 w 30"/>
                  <a:gd name="T15" fmla="*/ 36 h 58"/>
                  <a:gd name="T16" fmla="*/ 30 w 30"/>
                  <a:gd name="T17" fmla="*/ 30 h 58"/>
                  <a:gd name="T18" fmla="*/ 30 w 30"/>
                  <a:gd name="T19" fmla="*/ 24 h 58"/>
                  <a:gd name="T20" fmla="*/ 28 w 30"/>
                  <a:gd name="T21" fmla="*/ 20 h 58"/>
                  <a:gd name="T22" fmla="*/ 26 w 30"/>
                  <a:gd name="T23" fmla="*/ 16 h 58"/>
                  <a:gd name="T24" fmla="*/ 28 w 30"/>
                  <a:gd name="T25" fmla="*/ 10 h 58"/>
                  <a:gd name="T26" fmla="*/ 28 w 30"/>
                  <a:gd name="T27" fmla="*/ 2 h 58"/>
                  <a:gd name="T28" fmla="*/ 22 w 30"/>
                  <a:gd name="T29" fmla="*/ 0 h 58"/>
                  <a:gd name="T30" fmla="*/ 14 w 30"/>
                  <a:gd name="T31" fmla="*/ 0 h 58"/>
                  <a:gd name="T32" fmla="*/ 12 w 30"/>
                  <a:gd name="T33" fmla="*/ 10 h 58"/>
                  <a:gd name="T34" fmla="*/ 12 w 30"/>
                  <a:gd name="T35" fmla="*/ 22 h 58"/>
                  <a:gd name="T36" fmla="*/ 8 w 30"/>
                  <a:gd name="T37" fmla="*/ 22 h 58"/>
                  <a:gd name="T38" fmla="*/ 6 w 30"/>
                  <a:gd name="T39" fmla="*/ 22 h 58"/>
                  <a:gd name="T40" fmla="*/ 6 w 30"/>
                  <a:gd name="T41" fmla="*/ 28 h 58"/>
                  <a:gd name="T42" fmla="*/ 6 w 30"/>
                  <a:gd name="T43" fmla="*/ 32 h 58"/>
                  <a:gd name="T44" fmla="*/ 8 w 30"/>
                  <a:gd name="T45" fmla="*/ 36 h 58"/>
                  <a:gd name="T46" fmla="*/ 8 w 30"/>
                  <a:gd name="T47" fmla="*/ 40 h 58"/>
                  <a:gd name="T48" fmla="*/ 8 w 30"/>
                  <a:gd name="T49" fmla="*/ 44 h 58"/>
                  <a:gd name="T50" fmla="*/ 8 w 30"/>
                  <a:gd name="T51" fmla="*/ 46 h 58"/>
                  <a:gd name="T52" fmla="*/ 6 w 30"/>
                  <a:gd name="T53" fmla="*/ 48 h 58"/>
                  <a:gd name="T54" fmla="*/ 0 w 30"/>
                  <a:gd name="T55" fmla="*/ 50 h 58"/>
                  <a:gd name="T56" fmla="*/ 6 w 30"/>
                  <a:gd name="T57" fmla="*/ 52 h 58"/>
                  <a:gd name="T58" fmla="*/ 12 w 30"/>
                  <a:gd name="T59" fmla="*/ 54 h 58"/>
                  <a:gd name="T60" fmla="*/ 18 w 30"/>
                  <a:gd name="T61" fmla="*/ 56 h 58"/>
                  <a:gd name="T62" fmla="*/ 6 w 30"/>
                  <a:gd name="T63" fmla="*/ 56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0" h="58">
                    <a:moveTo>
                      <a:pt x="6" y="56"/>
                    </a:moveTo>
                    <a:lnTo>
                      <a:pt x="12" y="58"/>
                    </a:lnTo>
                    <a:lnTo>
                      <a:pt x="16" y="56"/>
                    </a:lnTo>
                    <a:lnTo>
                      <a:pt x="20" y="54"/>
                    </a:lnTo>
                    <a:lnTo>
                      <a:pt x="24" y="50"/>
                    </a:lnTo>
                    <a:lnTo>
                      <a:pt x="26" y="46"/>
                    </a:lnTo>
                    <a:lnTo>
                      <a:pt x="28" y="40"/>
                    </a:lnTo>
                    <a:lnTo>
                      <a:pt x="28" y="36"/>
                    </a:lnTo>
                    <a:lnTo>
                      <a:pt x="30" y="30"/>
                    </a:lnTo>
                    <a:lnTo>
                      <a:pt x="30" y="24"/>
                    </a:lnTo>
                    <a:lnTo>
                      <a:pt x="28" y="20"/>
                    </a:lnTo>
                    <a:lnTo>
                      <a:pt x="26" y="16"/>
                    </a:lnTo>
                    <a:lnTo>
                      <a:pt x="28" y="10"/>
                    </a:lnTo>
                    <a:lnTo>
                      <a:pt x="28" y="2"/>
                    </a:lnTo>
                    <a:lnTo>
                      <a:pt x="22" y="0"/>
                    </a:lnTo>
                    <a:lnTo>
                      <a:pt x="14" y="0"/>
                    </a:lnTo>
                    <a:lnTo>
                      <a:pt x="12" y="10"/>
                    </a:lnTo>
                    <a:lnTo>
                      <a:pt x="12" y="22"/>
                    </a:lnTo>
                    <a:lnTo>
                      <a:pt x="8" y="22"/>
                    </a:lnTo>
                    <a:lnTo>
                      <a:pt x="6" y="22"/>
                    </a:lnTo>
                    <a:lnTo>
                      <a:pt x="6" y="28"/>
                    </a:lnTo>
                    <a:lnTo>
                      <a:pt x="6" y="32"/>
                    </a:lnTo>
                    <a:lnTo>
                      <a:pt x="8" y="36"/>
                    </a:lnTo>
                    <a:lnTo>
                      <a:pt x="8" y="40"/>
                    </a:lnTo>
                    <a:lnTo>
                      <a:pt x="8" y="44"/>
                    </a:lnTo>
                    <a:lnTo>
                      <a:pt x="8" y="46"/>
                    </a:lnTo>
                    <a:lnTo>
                      <a:pt x="6" y="48"/>
                    </a:lnTo>
                    <a:lnTo>
                      <a:pt x="0" y="50"/>
                    </a:lnTo>
                    <a:lnTo>
                      <a:pt x="6" y="52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6" y="56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21" name="Freeform 17">
                <a:extLst>
                  <a:ext uri="{FF2B5EF4-FFF2-40B4-BE49-F238E27FC236}">
                    <a16:creationId xmlns:a16="http://schemas.microsoft.com/office/drawing/2014/main" id="{8241FA12-C888-3455-0E9B-5EEB9683BA0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772" y="678"/>
                <a:ext cx="30" cy="58"/>
              </a:xfrm>
              <a:custGeom>
                <a:avLst/>
                <a:gdLst>
                  <a:gd name="T0" fmla="*/ 6 w 30"/>
                  <a:gd name="T1" fmla="*/ 56 h 58"/>
                  <a:gd name="T2" fmla="*/ 12 w 30"/>
                  <a:gd name="T3" fmla="*/ 58 h 58"/>
                  <a:gd name="T4" fmla="*/ 16 w 30"/>
                  <a:gd name="T5" fmla="*/ 56 h 58"/>
                  <a:gd name="T6" fmla="*/ 20 w 30"/>
                  <a:gd name="T7" fmla="*/ 54 h 58"/>
                  <a:gd name="T8" fmla="*/ 24 w 30"/>
                  <a:gd name="T9" fmla="*/ 50 h 58"/>
                  <a:gd name="T10" fmla="*/ 26 w 30"/>
                  <a:gd name="T11" fmla="*/ 46 h 58"/>
                  <a:gd name="T12" fmla="*/ 28 w 30"/>
                  <a:gd name="T13" fmla="*/ 40 h 58"/>
                  <a:gd name="T14" fmla="*/ 28 w 30"/>
                  <a:gd name="T15" fmla="*/ 36 h 58"/>
                  <a:gd name="T16" fmla="*/ 30 w 30"/>
                  <a:gd name="T17" fmla="*/ 30 h 58"/>
                  <a:gd name="T18" fmla="*/ 30 w 30"/>
                  <a:gd name="T19" fmla="*/ 24 h 58"/>
                  <a:gd name="T20" fmla="*/ 28 w 30"/>
                  <a:gd name="T21" fmla="*/ 20 h 58"/>
                  <a:gd name="T22" fmla="*/ 26 w 30"/>
                  <a:gd name="T23" fmla="*/ 16 h 58"/>
                  <a:gd name="T24" fmla="*/ 28 w 30"/>
                  <a:gd name="T25" fmla="*/ 10 h 58"/>
                  <a:gd name="T26" fmla="*/ 28 w 30"/>
                  <a:gd name="T27" fmla="*/ 2 h 58"/>
                  <a:gd name="T28" fmla="*/ 22 w 30"/>
                  <a:gd name="T29" fmla="*/ 0 h 58"/>
                  <a:gd name="T30" fmla="*/ 14 w 30"/>
                  <a:gd name="T31" fmla="*/ 0 h 58"/>
                  <a:gd name="T32" fmla="*/ 12 w 30"/>
                  <a:gd name="T33" fmla="*/ 10 h 58"/>
                  <a:gd name="T34" fmla="*/ 12 w 30"/>
                  <a:gd name="T35" fmla="*/ 22 h 58"/>
                  <a:gd name="T36" fmla="*/ 8 w 30"/>
                  <a:gd name="T37" fmla="*/ 22 h 58"/>
                  <a:gd name="T38" fmla="*/ 6 w 30"/>
                  <a:gd name="T39" fmla="*/ 22 h 58"/>
                  <a:gd name="T40" fmla="*/ 6 w 30"/>
                  <a:gd name="T41" fmla="*/ 28 h 58"/>
                  <a:gd name="T42" fmla="*/ 6 w 30"/>
                  <a:gd name="T43" fmla="*/ 32 h 58"/>
                  <a:gd name="T44" fmla="*/ 8 w 30"/>
                  <a:gd name="T45" fmla="*/ 36 h 58"/>
                  <a:gd name="T46" fmla="*/ 8 w 30"/>
                  <a:gd name="T47" fmla="*/ 40 h 58"/>
                  <a:gd name="T48" fmla="*/ 8 w 30"/>
                  <a:gd name="T49" fmla="*/ 44 h 58"/>
                  <a:gd name="T50" fmla="*/ 8 w 30"/>
                  <a:gd name="T51" fmla="*/ 46 h 58"/>
                  <a:gd name="T52" fmla="*/ 6 w 30"/>
                  <a:gd name="T53" fmla="*/ 48 h 58"/>
                  <a:gd name="T54" fmla="*/ 0 w 30"/>
                  <a:gd name="T55" fmla="*/ 50 h 58"/>
                  <a:gd name="T56" fmla="*/ 6 w 30"/>
                  <a:gd name="T57" fmla="*/ 52 h 58"/>
                  <a:gd name="T58" fmla="*/ 12 w 30"/>
                  <a:gd name="T59" fmla="*/ 54 h 58"/>
                  <a:gd name="T60" fmla="*/ 18 w 30"/>
                  <a:gd name="T61" fmla="*/ 56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0" h="58">
                    <a:moveTo>
                      <a:pt x="6" y="56"/>
                    </a:moveTo>
                    <a:lnTo>
                      <a:pt x="12" y="58"/>
                    </a:lnTo>
                    <a:lnTo>
                      <a:pt x="16" y="56"/>
                    </a:lnTo>
                    <a:lnTo>
                      <a:pt x="20" y="54"/>
                    </a:lnTo>
                    <a:lnTo>
                      <a:pt x="24" y="50"/>
                    </a:lnTo>
                    <a:lnTo>
                      <a:pt x="26" y="46"/>
                    </a:lnTo>
                    <a:lnTo>
                      <a:pt x="28" y="40"/>
                    </a:lnTo>
                    <a:lnTo>
                      <a:pt x="28" y="36"/>
                    </a:lnTo>
                    <a:lnTo>
                      <a:pt x="30" y="30"/>
                    </a:lnTo>
                    <a:lnTo>
                      <a:pt x="30" y="24"/>
                    </a:lnTo>
                    <a:lnTo>
                      <a:pt x="28" y="20"/>
                    </a:lnTo>
                    <a:lnTo>
                      <a:pt x="26" y="16"/>
                    </a:lnTo>
                    <a:lnTo>
                      <a:pt x="28" y="10"/>
                    </a:lnTo>
                    <a:lnTo>
                      <a:pt x="28" y="2"/>
                    </a:lnTo>
                    <a:lnTo>
                      <a:pt x="22" y="0"/>
                    </a:lnTo>
                    <a:lnTo>
                      <a:pt x="14" y="0"/>
                    </a:lnTo>
                    <a:lnTo>
                      <a:pt x="12" y="10"/>
                    </a:lnTo>
                    <a:lnTo>
                      <a:pt x="12" y="22"/>
                    </a:lnTo>
                    <a:lnTo>
                      <a:pt x="8" y="22"/>
                    </a:lnTo>
                    <a:lnTo>
                      <a:pt x="6" y="22"/>
                    </a:lnTo>
                    <a:lnTo>
                      <a:pt x="6" y="28"/>
                    </a:lnTo>
                    <a:lnTo>
                      <a:pt x="6" y="32"/>
                    </a:lnTo>
                    <a:lnTo>
                      <a:pt x="8" y="36"/>
                    </a:lnTo>
                    <a:lnTo>
                      <a:pt x="8" y="40"/>
                    </a:lnTo>
                    <a:lnTo>
                      <a:pt x="8" y="44"/>
                    </a:lnTo>
                    <a:lnTo>
                      <a:pt x="8" y="46"/>
                    </a:lnTo>
                    <a:lnTo>
                      <a:pt x="6" y="48"/>
                    </a:lnTo>
                    <a:lnTo>
                      <a:pt x="0" y="50"/>
                    </a:lnTo>
                    <a:lnTo>
                      <a:pt x="6" y="52"/>
                    </a:lnTo>
                    <a:lnTo>
                      <a:pt x="12" y="54"/>
                    </a:lnTo>
                    <a:lnTo>
                      <a:pt x="18" y="56"/>
                    </a:lnTo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22" name="Freeform 18">
                <a:extLst>
                  <a:ext uri="{FF2B5EF4-FFF2-40B4-BE49-F238E27FC236}">
                    <a16:creationId xmlns:a16="http://schemas.microsoft.com/office/drawing/2014/main" id="{521E2BFE-79A9-6050-BF99-575C09842E7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808" y="626"/>
                <a:ext cx="66" cy="116"/>
              </a:xfrm>
              <a:custGeom>
                <a:avLst/>
                <a:gdLst>
                  <a:gd name="T0" fmla="*/ 54 w 66"/>
                  <a:gd name="T1" fmla="*/ 84 h 116"/>
                  <a:gd name="T2" fmla="*/ 50 w 66"/>
                  <a:gd name="T3" fmla="*/ 78 h 116"/>
                  <a:gd name="T4" fmla="*/ 50 w 66"/>
                  <a:gd name="T5" fmla="*/ 72 h 116"/>
                  <a:gd name="T6" fmla="*/ 52 w 66"/>
                  <a:gd name="T7" fmla="*/ 64 h 116"/>
                  <a:gd name="T8" fmla="*/ 50 w 66"/>
                  <a:gd name="T9" fmla="*/ 58 h 116"/>
                  <a:gd name="T10" fmla="*/ 46 w 66"/>
                  <a:gd name="T11" fmla="*/ 54 h 116"/>
                  <a:gd name="T12" fmla="*/ 42 w 66"/>
                  <a:gd name="T13" fmla="*/ 46 h 116"/>
                  <a:gd name="T14" fmla="*/ 42 w 66"/>
                  <a:gd name="T15" fmla="*/ 38 h 116"/>
                  <a:gd name="T16" fmla="*/ 48 w 66"/>
                  <a:gd name="T17" fmla="*/ 34 h 116"/>
                  <a:gd name="T18" fmla="*/ 54 w 66"/>
                  <a:gd name="T19" fmla="*/ 28 h 116"/>
                  <a:gd name="T20" fmla="*/ 48 w 66"/>
                  <a:gd name="T21" fmla="*/ 24 h 116"/>
                  <a:gd name="T22" fmla="*/ 38 w 66"/>
                  <a:gd name="T23" fmla="*/ 20 h 116"/>
                  <a:gd name="T24" fmla="*/ 34 w 66"/>
                  <a:gd name="T25" fmla="*/ 12 h 116"/>
                  <a:gd name="T26" fmla="*/ 28 w 66"/>
                  <a:gd name="T27" fmla="*/ 0 h 116"/>
                  <a:gd name="T28" fmla="*/ 20 w 66"/>
                  <a:gd name="T29" fmla="*/ 6 h 116"/>
                  <a:gd name="T30" fmla="*/ 12 w 66"/>
                  <a:gd name="T31" fmla="*/ 10 h 116"/>
                  <a:gd name="T32" fmla="*/ 4 w 66"/>
                  <a:gd name="T33" fmla="*/ 14 h 116"/>
                  <a:gd name="T34" fmla="*/ 0 w 66"/>
                  <a:gd name="T35" fmla="*/ 22 h 116"/>
                  <a:gd name="T36" fmla="*/ 4 w 66"/>
                  <a:gd name="T37" fmla="*/ 30 h 116"/>
                  <a:gd name="T38" fmla="*/ 6 w 66"/>
                  <a:gd name="T39" fmla="*/ 40 h 116"/>
                  <a:gd name="T40" fmla="*/ 8 w 66"/>
                  <a:gd name="T41" fmla="*/ 46 h 116"/>
                  <a:gd name="T42" fmla="*/ 20 w 66"/>
                  <a:gd name="T43" fmla="*/ 50 h 116"/>
                  <a:gd name="T44" fmla="*/ 28 w 66"/>
                  <a:gd name="T45" fmla="*/ 58 h 116"/>
                  <a:gd name="T46" fmla="*/ 30 w 66"/>
                  <a:gd name="T47" fmla="*/ 70 h 116"/>
                  <a:gd name="T48" fmla="*/ 22 w 66"/>
                  <a:gd name="T49" fmla="*/ 72 h 116"/>
                  <a:gd name="T50" fmla="*/ 20 w 66"/>
                  <a:gd name="T51" fmla="*/ 78 h 116"/>
                  <a:gd name="T52" fmla="*/ 22 w 66"/>
                  <a:gd name="T53" fmla="*/ 88 h 116"/>
                  <a:gd name="T54" fmla="*/ 16 w 66"/>
                  <a:gd name="T55" fmla="*/ 94 h 116"/>
                  <a:gd name="T56" fmla="*/ 4 w 66"/>
                  <a:gd name="T57" fmla="*/ 100 h 116"/>
                  <a:gd name="T58" fmla="*/ 2 w 66"/>
                  <a:gd name="T59" fmla="*/ 116 h 116"/>
                  <a:gd name="T60" fmla="*/ 42 w 66"/>
                  <a:gd name="T61" fmla="*/ 108 h 116"/>
                  <a:gd name="T62" fmla="*/ 58 w 66"/>
                  <a:gd name="T63" fmla="*/ 112 h 116"/>
                  <a:gd name="T64" fmla="*/ 64 w 66"/>
                  <a:gd name="T65" fmla="*/ 106 h 116"/>
                  <a:gd name="T66" fmla="*/ 60 w 66"/>
                  <a:gd name="T67" fmla="*/ 92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66" h="116">
                    <a:moveTo>
                      <a:pt x="60" y="86"/>
                    </a:moveTo>
                    <a:lnTo>
                      <a:pt x="54" y="84"/>
                    </a:lnTo>
                    <a:lnTo>
                      <a:pt x="50" y="82"/>
                    </a:lnTo>
                    <a:lnTo>
                      <a:pt x="50" y="78"/>
                    </a:lnTo>
                    <a:lnTo>
                      <a:pt x="50" y="76"/>
                    </a:lnTo>
                    <a:lnTo>
                      <a:pt x="50" y="72"/>
                    </a:lnTo>
                    <a:lnTo>
                      <a:pt x="52" y="68"/>
                    </a:lnTo>
                    <a:lnTo>
                      <a:pt x="52" y="64"/>
                    </a:lnTo>
                    <a:lnTo>
                      <a:pt x="52" y="60"/>
                    </a:lnTo>
                    <a:lnTo>
                      <a:pt x="50" y="58"/>
                    </a:lnTo>
                    <a:lnTo>
                      <a:pt x="48" y="56"/>
                    </a:lnTo>
                    <a:lnTo>
                      <a:pt x="46" y="54"/>
                    </a:lnTo>
                    <a:lnTo>
                      <a:pt x="44" y="50"/>
                    </a:lnTo>
                    <a:lnTo>
                      <a:pt x="42" y="46"/>
                    </a:lnTo>
                    <a:lnTo>
                      <a:pt x="42" y="42"/>
                    </a:lnTo>
                    <a:lnTo>
                      <a:pt x="42" y="38"/>
                    </a:lnTo>
                    <a:lnTo>
                      <a:pt x="46" y="36"/>
                    </a:lnTo>
                    <a:lnTo>
                      <a:pt x="48" y="34"/>
                    </a:lnTo>
                    <a:lnTo>
                      <a:pt x="52" y="30"/>
                    </a:lnTo>
                    <a:lnTo>
                      <a:pt x="54" y="28"/>
                    </a:lnTo>
                    <a:lnTo>
                      <a:pt x="56" y="24"/>
                    </a:lnTo>
                    <a:lnTo>
                      <a:pt x="48" y="24"/>
                    </a:lnTo>
                    <a:lnTo>
                      <a:pt x="42" y="22"/>
                    </a:lnTo>
                    <a:lnTo>
                      <a:pt x="38" y="20"/>
                    </a:lnTo>
                    <a:lnTo>
                      <a:pt x="36" y="16"/>
                    </a:lnTo>
                    <a:lnTo>
                      <a:pt x="34" y="12"/>
                    </a:lnTo>
                    <a:lnTo>
                      <a:pt x="30" y="6"/>
                    </a:lnTo>
                    <a:lnTo>
                      <a:pt x="28" y="0"/>
                    </a:lnTo>
                    <a:lnTo>
                      <a:pt x="24" y="4"/>
                    </a:lnTo>
                    <a:lnTo>
                      <a:pt x="20" y="6"/>
                    </a:lnTo>
                    <a:lnTo>
                      <a:pt x="16" y="8"/>
                    </a:lnTo>
                    <a:lnTo>
                      <a:pt x="12" y="10"/>
                    </a:lnTo>
                    <a:lnTo>
                      <a:pt x="6" y="12"/>
                    </a:lnTo>
                    <a:lnTo>
                      <a:pt x="4" y="14"/>
                    </a:lnTo>
                    <a:lnTo>
                      <a:pt x="0" y="20"/>
                    </a:lnTo>
                    <a:lnTo>
                      <a:pt x="0" y="22"/>
                    </a:lnTo>
                    <a:lnTo>
                      <a:pt x="2" y="24"/>
                    </a:lnTo>
                    <a:lnTo>
                      <a:pt x="4" y="30"/>
                    </a:lnTo>
                    <a:lnTo>
                      <a:pt x="4" y="34"/>
                    </a:lnTo>
                    <a:lnTo>
                      <a:pt x="6" y="40"/>
                    </a:lnTo>
                    <a:lnTo>
                      <a:pt x="8" y="44"/>
                    </a:lnTo>
                    <a:lnTo>
                      <a:pt x="8" y="46"/>
                    </a:lnTo>
                    <a:lnTo>
                      <a:pt x="14" y="48"/>
                    </a:lnTo>
                    <a:lnTo>
                      <a:pt x="20" y="50"/>
                    </a:lnTo>
                    <a:lnTo>
                      <a:pt x="24" y="54"/>
                    </a:lnTo>
                    <a:lnTo>
                      <a:pt x="28" y="58"/>
                    </a:lnTo>
                    <a:lnTo>
                      <a:pt x="30" y="64"/>
                    </a:lnTo>
                    <a:lnTo>
                      <a:pt x="30" y="70"/>
                    </a:lnTo>
                    <a:lnTo>
                      <a:pt x="26" y="70"/>
                    </a:lnTo>
                    <a:lnTo>
                      <a:pt x="22" y="72"/>
                    </a:lnTo>
                    <a:lnTo>
                      <a:pt x="18" y="72"/>
                    </a:lnTo>
                    <a:lnTo>
                      <a:pt x="20" y="78"/>
                    </a:lnTo>
                    <a:lnTo>
                      <a:pt x="20" y="82"/>
                    </a:lnTo>
                    <a:lnTo>
                      <a:pt x="22" y="88"/>
                    </a:lnTo>
                    <a:lnTo>
                      <a:pt x="24" y="92"/>
                    </a:lnTo>
                    <a:lnTo>
                      <a:pt x="16" y="94"/>
                    </a:lnTo>
                    <a:lnTo>
                      <a:pt x="10" y="96"/>
                    </a:lnTo>
                    <a:lnTo>
                      <a:pt x="4" y="100"/>
                    </a:lnTo>
                    <a:lnTo>
                      <a:pt x="2" y="108"/>
                    </a:lnTo>
                    <a:lnTo>
                      <a:pt x="2" y="116"/>
                    </a:lnTo>
                    <a:lnTo>
                      <a:pt x="22" y="110"/>
                    </a:lnTo>
                    <a:lnTo>
                      <a:pt x="42" y="108"/>
                    </a:lnTo>
                    <a:lnTo>
                      <a:pt x="50" y="110"/>
                    </a:lnTo>
                    <a:lnTo>
                      <a:pt x="58" y="112"/>
                    </a:lnTo>
                    <a:lnTo>
                      <a:pt x="66" y="114"/>
                    </a:lnTo>
                    <a:lnTo>
                      <a:pt x="64" y="106"/>
                    </a:lnTo>
                    <a:lnTo>
                      <a:pt x="62" y="100"/>
                    </a:lnTo>
                    <a:lnTo>
                      <a:pt x="60" y="92"/>
                    </a:lnTo>
                    <a:lnTo>
                      <a:pt x="60" y="86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23" name="Freeform 19">
                <a:extLst>
                  <a:ext uri="{FF2B5EF4-FFF2-40B4-BE49-F238E27FC236}">
                    <a16:creationId xmlns:a16="http://schemas.microsoft.com/office/drawing/2014/main" id="{8673187E-0F3F-A398-1FB9-E9BF98E449D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808" y="626"/>
                <a:ext cx="66" cy="116"/>
              </a:xfrm>
              <a:custGeom>
                <a:avLst/>
                <a:gdLst>
                  <a:gd name="T0" fmla="*/ 54 w 66"/>
                  <a:gd name="T1" fmla="*/ 84 h 116"/>
                  <a:gd name="T2" fmla="*/ 50 w 66"/>
                  <a:gd name="T3" fmla="*/ 78 h 116"/>
                  <a:gd name="T4" fmla="*/ 50 w 66"/>
                  <a:gd name="T5" fmla="*/ 72 h 116"/>
                  <a:gd name="T6" fmla="*/ 52 w 66"/>
                  <a:gd name="T7" fmla="*/ 64 h 116"/>
                  <a:gd name="T8" fmla="*/ 50 w 66"/>
                  <a:gd name="T9" fmla="*/ 58 h 116"/>
                  <a:gd name="T10" fmla="*/ 46 w 66"/>
                  <a:gd name="T11" fmla="*/ 54 h 116"/>
                  <a:gd name="T12" fmla="*/ 42 w 66"/>
                  <a:gd name="T13" fmla="*/ 46 h 116"/>
                  <a:gd name="T14" fmla="*/ 42 w 66"/>
                  <a:gd name="T15" fmla="*/ 38 h 116"/>
                  <a:gd name="T16" fmla="*/ 48 w 66"/>
                  <a:gd name="T17" fmla="*/ 34 h 116"/>
                  <a:gd name="T18" fmla="*/ 54 w 66"/>
                  <a:gd name="T19" fmla="*/ 28 h 116"/>
                  <a:gd name="T20" fmla="*/ 48 w 66"/>
                  <a:gd name="T21" fmla="*/ 24 h 116"/>
                  <a:gd name="T22" fmla="*/ 38 w 66"/>
                  <a:gd name="T23" fmla="*/ 20 h 116"/>
                  <a:gd name="T24" fmla="*/ 34 w 66"/>
                  <a:gd name="T25" fmla="*/ 12 h 116"/>
                  <a:gd name="T26" fmla="*/ 28 w 66"/>
                  <a:gd name="T27" fmla="*/ 0 h 116"/>
                  <a:gd name="T28" fmla="*/ 20 w 66"/>
                  <a:gd name="T29" fmla="*/ 6 h 116"/>
                  <a:gd name="T30" fmla="*/ 12 w 66"/>
                  <a:gd name="T31" fmla="*/ 10 h 116"/>
                  <a:gd name="T32" fmla="*/ 4 w 66"/>
                  <a:gd name="T33" fmla="*/ 14 h 116"/>
                  <a:gd name="T34" fmla="*/ 0 w 66"/>
                  <a:gd name="T35" fmla="*/ 22 h 116"/>
                  <a:gd name="T36" fmla="*/ 4 w 66"/>
                  <a:gd name="T37" fmla="*/ 30 h 116"/>
                  <a:gd name="T38" fmla="*/ 6 w 66"/>
                  <a:gd name="T39" fmla="*/ 40 h 116"/>
                  <a:gd name="T40" fmla="*/ 8 w 66"/>
                  <a:gd name="T41" fmla="*/ 46 h 116"/>
                  <a:gd name="T42" fmla="*/ 20 w 66"/>
                  <a:gd name="T43" fmla="*/ 50 h 116"/>
                  <a:gd name="T44" fmla="*/ 28 w 66"/>
                  <a:gd name="T45" fmla="*/ 58 h 116"/>
                  <a:gd name="T46" fmla="*/ 30 w 66"/>
                  <a:gd name="T47" fmla="*/ 70 h 116"/>
                  <a:gd name="T48" fmla="*/ 22 w 66"/>
                  <a:gd name="T49" fmla="*/ 72 h 116"/>
                  <a:gd name="T50" fmla="*/ 20 w 66"/>
                  <a:gd name="T51" fmla="*/ 78 h 116"/>
                  <a:gd name="T52" fmla="*/ 22 w 66"/>
                  <a:gd name="T53" fmla="*/ 88 h 116"/>
                  <a:gd name="T54" fmla="*/ 16 w 66"/>
                  <a:gd name="T55" fmla="*/ 94 h 116"/>
                  <a:gd name="T56" fmla="*/ 4 w 66"/>
                  <a:gd name="T57" fmla="*/ 100 h 116"/>
                  <a:gd name="T58" fmla="*/ 2 w 66"/>
                  <a:gd name="T59" fmla="*/ 116 h 116"/>
                  <a:gd name="T60" fmla="*/ 42 w 66"/>
                  <a:gd name="T61" fmla="*/ 108 h 116"/>
                  <a:gd name="T62" fmla="*/ 58 w 66"/>
                  <a:gd name="T63" fmla="*/ 112 h 116"/>
                  <a:gd name="T64" fmla="*/ 64 w 66"/>
                  <a:gd name="T65" fmla="*/ 106 h 116"/>
                  <a:gd name="T66" fmla="*/ 60 w 66"/>
                  <a:gd name="T67" fmla="*/ 92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66" h="116">
                    <a:moveTo>
                      <a:pt x="60" y="86"/>
                    </a:moveTo>
                    <a:lnTo>
                      <a:pt x="54" y="84"/>
                    </a:lnTo>
                    <a:lnTo>
                      <a:pt x="50" y="82"/>
                    </a:lnTo>
                    <a:lnTo>
                      <a:pt x="50" y="78"/>
                    </a:lnTo>
                    <a:lnTo>
                      <a:pt x="50" y="76"/>
                    </a:lnTo>
                    <a:lnTo>
                      <a:pt x="50" y="72"/>
                    </a:lnTo>
                    <a:lnTo>
                      <a:pt x="52" y="68"/>
                    </a:lnTo>
                    <a:lnTo>
                      <a:pt x="52" y="64"/>
                    </a:lnTo>
                    <a:lnTo>
                      <a:pt x="52" y="60"/>
                    </a:lnTo>
                    <a:lnTo>
                      <a:pt x="50" y="58"/>
                    </a:lnTo>
                    <a:lnTo>
                      <a:pt x="48" y="56"/>
                    </a:lnTo>
                    <a:lnTo>
                      <a:pt x="46" y="54"/>
                    </a:lnTo>
                    <a:lnTo>
                      <a:pt x="44" y="50"/>
                    </a:lnTo>
                    <a:lnTo>
                      <a:pt x="42" y="46"/>
                    </a:lnTo>
                    <a:lnTo>
                      <a:pt x="42" y="42"/>
                    </a:lnTo>
                    <a:lnTo>
                      <a:pt x="42" y="38"/>
                    </a:lnTo>
                    <a:lnTo>
                      <a:pt x="46" y="36"/>
                    </a:lnTo>
                    <a:lnTo>
                      <a:pt x="48" y="34"/>
                    </a:lnTo>
                    <a:lnTo>
                      <a:pt x="52" y="30"/>
                    </a:lnTo>
                    <a:lnTo>
                      <a:pt x="54" y="28"/>
                    </a:lnTo>
                    <a:lnTo>
                      <a:pt x="56" y="24"/>
                    </a:lnTo>
                    <a:lnTo>
                      <a:pt x="48" y="24"/>
                    </a:lnTo>
                    <a:lnTo>
                      <a:pt x="42" y="22"/>
                    </a:lnTo>
                    <a:lnTo>
                      <a:pt x="38" y="20"/>
                    </a:lnTo>
                    <a:lnTo>
                      <a:pt x="36" y="16"/>
                    </a:lnTo>
                    <a:lnTo>
                      <a:pt x="34" y="12"/>
                    </a:lnTo>
                    <a:lnTo>
                      <a:pt x="30" y="6"/>
                    </a:lnTo>
                    <a:lnTo>
                      <a:pt x="28" y="0"/>
                    </a:lnTo>
                    <a:lnTo>
                      <a:pt x="24" y="4"/>
                    </a:lnTo>
                    <a:lnTo>
                      <a:pt x="20" y="6"/>
                    </a:lnTo>
                    <a:lnTo>
                      <a:pt x="16" y="8"/>
                    </a:lnTo>
                    <a:lnTo>
                      <a:pt x="12" y="10"/>
                    </a:lnTo>
                    <a:lnTo>
                      <a:pt x="6" y="12"/>
                    </a:lnTo>
                    <a:lnTo>
                      <a:pt x="4" y="14"/>
                    </a:lnTo>
                    <a:lnTo>
                      <a:pt x="0" y="20"/>
                    </a:lnTo>
                    <a:lnTo>
                      <a:pt x="0" y="22"/>
                    </a:lnTo>
                    <a:lnTo>
                      <a:pt x="2" y="24"/>
                    </a:lnTo>
                    <a:lnTo>
                      <a:pt x="4" y="30"/>
                    </a:lnTo>
                    <a:lnTo>
                      <a:pt x="4" y="34"/>
                    </a:lnTo>
                    <a:lnTo>
                      <a:pt x="6" y="40"/>
                    </a:lnTo>
                    <a:lnTo>
                      <a:pt x="8" y="44"/>
                    </a:lnTo>
                    <a:lnTo>
                      <a:pt x="8" y="46"/>
                    </a:lnTo>
                    <a:lnTo>
                      <a:pt x="14" y="48"/>
                    </a:lnTo>
                    <a:lnTo>
                      <a:pt x="20" y="50"/>
                    </a:lnTo>
                    <a:lnTo>
                      <a:pt x="24" y="54"/>
                    </a:lnTo>
                    <a:lnTo>
                      <a:pt x="28" y="58"/>
                    </a:lnTo>
                    <a:lnTo>
                      <a:pt x="30" y="64"/>
                    </a:lnTo>
                    <a:lnTo>
                      <a:pt x="30" y="70"/>
                    </a:lnTo>
                    <a:lnTo>
                      <a:pt x="26" y="70"/>
                    </a:lnTo>
                    <a:lnTo>
                      <a:pt x="22" y="72"/>
                    </a:lnTo>
                    <a:lnTo>
                      <a:pt x="18" y="72"/>
                    </a:lnTo>
                    <a:lnTo>
                      <a:pt x="20" y="78"/>
                    </a:lnTo>
                    <a:lnTo>
                      <a:pt x="20" y="82"/>
                    </a:lnTo>
                    <a:lnTo>
                      <a:pt x="22" y="88"/>
                    </a:lnTo>
                    <a:lnTo>
                      <a:pt x="24" y="92"/>
                    </a:lnTo>
                    <a:lnTo>
                      <a:pt x="16" y="94"/>
                    </a:lnTo>
                    <a:lnTo>
                      <a:pt x="10" y="96"/>
                    </a:lnTo>
                    <a:lnTo>
                      <a:pt x="4" y="100"/>
                    </a:lnTo>
                    <a:lnTo>
                      <a:pt x="2" y="108"/>
                    </a:lnTo>
                    <a:lnTo>
                      <a:pt x="2" y="116"/>
                    </a:lnTo>
                    <a:lnTo>
                      <a:pt x="22" y="110"/>
                    </a:lnTo>
                    <a:lnTo>
                      <a:pt x="42" y="108"/>
                    </a:lnTo>
                    <a:lnTo>
                      <a:pt x="50" y="110"/>
                    </a:lnTo>
                    <a:lnTo>
                      <a:pt x="58" y="112"/>
                    </a:lnTo>
                    <a:lnTo>
                      <a:pt x="66" y="114"/>
                    </a:lnTo>
                    <a:lnTo>
                      <a:pt x="64" y="106"/>
                    </a:lnTo>
                    <a:lnTo>
                      <a:pt x="62" y="100"/>
                    </a:lnTo>
                    <a:lnTo>
                      <a:pt x="60" y="92"/>
                    </a:lnTo>
                    <a:lnTo>
                      <a:pt x="60" y="86"/>
                    </a:lnTo>
                  </a:path>
                </a:pathLst>
              </a:custGeom>
              <a:solidFill>
                <a:srgbClr val="F8F8F8">
                  <a:alpha val="3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24" name="Freeform 20">
                <a:extLst>
                  <a:ext uri="{FF2B5EF4-FFF2-40B4-BE49-F238E27FC236}">
                    <a16:creationId xmlns:a16="http://schemas.microsoft.com/office/drawing/2014/main" id="{FBB18639-2EBA-8885-EA29-18F4964E94F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540" y="424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4 w 8"/>
                  <a:gd name="T3" fmla="*/ 2 h 6"/>
                  <a:gd name="T4" fmla="*/ 0 w 8"/>
                  <a:gd name="T5" fmla="*/ 0 h 6"/>
                  <a:gd name="T6" fmla="*/ 4 w 8"/>
                  <a:gd name="T7" fmla="*/ 4 h 6"/>
                  <a:gd name="T8" fmla="*/ 8 w 8"/>
                  <a:gd name="T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6">
                    <a:moveTo>
                      <a:pt x="8" y="6"/>
                    </a:moveTo>
                    <a:lnTo>
                      <a:pt x="4" y="2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25" name="Freeform 21">
                <a:extLst>
                  <a:ext uri="{FF2B5EF4-FFF2-40B4-BE49-F238E27FC236}">
                    <a16:creationId xmlns:a16="http://schemas.microsoft.com/office/drawing/2014/main" id="{41D4FB91-C95D-8DB6-702F-CC891FEF747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540" y="424"/>
                <a:ext cx="8" cy="6"/>
              </a:xfrm>
              <a:custGeom>
                <a:avLst/>
                <a:gdLst>
                  <a:gd name="T0" fmla="*/ 8 w 8"/>
                  <a:gd name="T1" fmla="*/ 6 h 6"/>
                  <a:gd name="T2" fmla="*/ 4 w 8"/>
                  <a:gd name="T3" fmla="*/ 2 h 6"/>
                  <a:gd name="T4" fmla="*/ 0 w 8"/>
                  <a:gd name="T5" fmla="*/ 0 h 6"/>
                  <a:gd name="T6" fmla="*/ 4 w 8"/>
                  <a:gd name="T7" fmla="*/ 4 h 6"/>
                  <a:gd name="T8" fmla="*/ 8 w 8"/>
                  <a:gd name="T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6">
                    <a:moveTo>
                      <a:pt x="8" y="6"/>
                    </a:moveTo>
                    <a:lnTo>
                      <a:pt x="4" y="2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8" y="6"/>
                    </a:lnTo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26" name="Freeform 22">
                <a:extLst>
                  <a:ext uri="{FF2B5EF4-FFF2-40B4-BE49-F238E27FC236}">
                    <a16:creationId xmlns:a16="http://schemas.microsoft.com/office/drawing/2014/main" id="{E0EC5569-7B8E-0948-C190-BC1FF98446F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332" y="324"/>
                <a:ext cx="142" cy="138"/>
              </a:xfrm>
              <a:custGeom>
                <a:avLst/>
                <a:gdLst>
                  <a:gd name="T0" fmla="*/ 52 w 142"/>
                  <a:gd name="T1" fmla="*/ 122 h 138"/>
                  <a:gd name="T2" fmla="*/ 38 w 142"/>
                  <a:gd name="T3" fmla="*/ 108 h 138"/>
                  <a:gd name="T4" fmla="*/ 32 w 142"/>
                  <a:gd name="T5" fmla="*/ 94 h 138"/>
                  <a:gd name="T6" fmla="*/ 34 w 142"/>
                  <a:gd name="T7" fmla="*/ 82 h 138"/>
                  <a:gd name="T8" fmla="*/ 44 w 142"/>
                  <a:gd name="T9" fmla="*/ 68 h 138"/>
                  <a:gd name="T10" fmla="*/ 62 w 142"/>
                  <a:gd name="T11" fmla="*/ 56 h 138"/>
                  <a:gd name="T12" fmla="*/ 72 w 142"/>
                  <a:gd name="T13" fmla="*/ 50 h 138"/>
                  <a:gd name="T14" fmla="*/ 88 w 142"/>
                  <a:gd name="T15" fmla="*/ 44 h 138"/>
                  <a:gd name="T16" fmla="*/ 106 w 142"/>
                  <a:gd name="T17" fmla="*/ 38 h 138"/>
                  <a:gd name="T18" fmla="*/ 124 w 142"/>
                  <a:gd name="T19" fmla="*/ 32 h 138"/>
                  <a:gd name="T20" fmla="*/ 136 w 142"/>
                  <a:gd name="T21" fmla="*/ 22 h 138"/>
                  <a:gd name="T22" fmla="*/ 142 w 142"/>
                  <a:gd name="T23" fmla="*/ 12 h 138"/>
                  <a:gd name="T24" fmla="*/ 140 w 142"/>
                  <a:gd name="T25" fmla="*/ 0 h 138"/>
                  <a:gd name="T26" fmla="*/ 116 w 142"/>
                  <a:gd name="T27" fmla="*/ 6 h 138"/>
                  <a:gd name="T28" fmla="*/ 96 w 142"/>
                  <a:gd name="T29" fmla="*/ 12 h 138"/>
                  <a:gd name="T30" fmla="*/ 90 w 142"/>
                  <a:gd name="T31" fmla="*/ 16 h 138"/>
                  <a:gd name="T32" fmla="*/ 84 w 142"/>
                  <a:gd name="T33" fmla="*/ 20 h 138"/>
                  <a:gd name="T34" fmla="*/ 78 w 142"/>
                  <a:gd name="T35" fmla="*/ 22 h 138"/>
                  <a:gd name="T36" fmla="*/ 72 w 142"/>
                  <a:gd name="T37" fmla="*/ 26 h 138"/>
                  <a:gd name="T38" fmla="*/ 66 w 142"/>
                  <a:gd name="T39" fmla="*/ 28 h 138"/>
                  <a:gd name="T40" fmla="*/ 62 w 142"/>
                  <a:gd name="T41" fmla="*/ 28 h 138"/>
                  <a:gd name="T42" fmla="*/ 56 w 142"/>
                  <a:gd name="T43" fmla="*/ 28 h 138"/>
                  <a:gd name="T44" fmla="*/ 52 w 142"/>
                  <a:gd name="T45" fmla="*/ 28 h 138"/>
                  <a:gd name="T46" fmla="*/ 46 w 142"/>
                  <a:gd name="T47" fmla="*/ 30 h 138"/>
                  <a:gd name="T48" fmla="*/ 44 w 142"/>
                  <a:gd name="T49" fmla="*/ 30 h 138"/>
                  <a:gd name="T50" fmla="*/ 40 w 142"/>
                  <a:gd name="T51" fmla="*/ 34 h 138"/>
                  <a:gd name="T52" fmla="*/ 38 w 142"/>
                  <a:gd name="T53" fmla="*/ 38 h 138"/>
                  <a:gd name="T54" fmla="*/ 36 w 142"/>
                  <a:gd name="T55" fmla="*/ 42 h 138"/>
                  <a:gd name="T56" fmla="*/ 34 w 142"/>
                  <a:gd name="T57" fmla="*/ 46 h 138"/>
                  <a:gd name="T58" fmla="*/ 32 w 142"/>
                  <a:gd name="T59" fmla="*/ 52 h 138"/>
                  <a:gd name="T60" fmla="*/ 28 w 142"/>
                  <a:gd name="T61" fmla="*/ 54 h 138"/>
                  <a:gd name="T62" fmla="*/ 24 w 142"/>
                  <a:gd name="T63" fmla="*/ 54 h 138"/>
                  <a:gd name="T64" fmla="*/ 20 w 142"/>
                  <a:gd name="T65" fmla="*/ 56 h 138"/>
                  <a:gd name="T66" fmla="*/ 16 w 142"/>
                  <a:gd name="T67" fmla="*/ 56 h 138"/>
                  <a:gd name="T68" fmla="*/ 12 w 142"/>
                  <a:gd name="T69" fmla="*/ 58 h 138"/>
                  <a:gd name="T70" fmla="*/ 4 w 142"/>
                  <a:gd name="T71" fmla="*/ 70 h 138"/>
                  <a:gd name="T72" fmla="*/ 0 w 142"/>
                  <a:gd name="T73" fmla="*/ 84 h 138"/>
                  <a:gd name="T74" fmla="*/ 0 w 142"/>
                  <a:gd name="T75" fmla="*/ 98 h 138"/>
                  <a:gd name="T76" fmla="*/ 2 w 142"/>
                  <a:gd name="T77" fmla="*/ 112 h 138"/>
                  <a:gd name="T78" fmla="*/ 6 w 142"/>
                  <a:gd name="T79" fmla="*/ 120 h 138"/>
                  <a:gd name="T80" fmla="*/ 8 w 142"/>
                  <a:gd name="T81" fmla="*/ 126 h 138"/>
                  <a:gd name="T82" fmla="*/ 12 w 142"/>
                  <a:gd name="T83" fmla="*/ 130 h 138"/>
                  <a:gd name="T84" fmla="*/ 18 w 142"/>
                  <a:gd name="T85" fmla="*/ 134 h 138"/>
                  <a:gd name="T86" fmla="*/ 24 w 142"/>
                  <a:gd name="T87" fmla="*/ 136 h 138"/>
                  <a:gd name="T88" fmla="*/ 32 w 142"/>
                  <a:gd name="T89" fmla="*/ 136 h 138"/>
                  <a:gd name="T90" fmla="*/ 50 w 142"/>
                  <a:gd name="T91" fmla="*/ 138 h 138"/>
                  <a:gd name="T92" fmla="*/ 70 w 142"/>
                  <a:gd name="T93" fmla="*/ 138 h 138"/>
                  <a:gd name="T94" fmla="*/ 64 w 142"/>
                  <a:gd name="T95" fmla="*/ 132 h 138"/>
                  <a:gd name="T96" fmla="*/ 58 w 142"/>
                  <a:gd name="T97" fmla="*/ 128 h 138"/>
                  <a:gd name="T98" fmla="*/ 52 w 142"/>
                  <a:gd name="T99" fmla="*/ 122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42" h="138">
                    <a:moveTo>
                      <a:pt x="52" y="122"/>
                    </a:moveTo>
                    <a:lnTo>
                      <a:pt x="38" y="108"/>
                    </a:lnTo>
                    <a:lnTo>
                      <a:pt x="32" y="94"/>
                    </a:lnTo>
                    <a:lnTo>
                      <a:pt x="34" y="82"/>
                    </a:lnTo>
                    <a:lnTo>
                      <a:pt x="44" y="68"/>
                    </a:lnTo>
                    <a:lnTo>
                      <a:pt x="62" y="56"/>
                    </a:lnTo>
                    <a:lnTo>
                      <a:pt x="72" y="50"/>
                    </a:lnTo>
                    <a:lnTo>
                      <a:pt x="88" y="44"/>
                    </a:lnTo>
                    <a:lnTo>
                      <a:pt x="106" y="38"/>
                    </a:lnTo>
                    <a:lnTo>
                      <a:pt x="124" y="32"/>
                    </a:lnTo>
                    <a:lnTo>
                      <a:pt x="136" y="22"/>
                    </a:lnTo>
                    <a:lnTo>
                      <a:pt x="142" y="12"/>
                    </a:lnTo>
                    <a:lnTo>
                      <a:pt x="140" y="0"/>
                    </a:lnTo>
                    <a:lnTo>
                      <a:pt x="116" y="6"/>
                    </a:lnTo>
                    <a:lnTo>
                      <a:pt x="96" y="12"/>
                    </a:lnTo>
                    <a:lnTo>
                      <a:pt x="90" y="16"/>
                    </a:lnTo>
                    <a:lnTo>
                      <a:pt x="84" y="20"/>
                    </a:lnTo>
                    <a:lnTo>
                      <a:pt x="78" y="22"/>
                    </a:lnTo>
                    <a:lnTo>
                      <a:pt x="72" y="26"/>
                    </a:lnTo>
                    <a:lnTo>
                      <a:pt x="66" y="28"/>
                    </a:lnTo>
                    <a:lnTo>
                      <a:pt x="62" y="28"/>
                    </a:lnTo>
                    <a:lnTo>
                      <a:pt x="56" y="28"/>
                    </a:lnTo>
                    <a:lnTo>
                      <a:pt x="52" y="28"/>
                    </a:lnTo>
                    <a:lnTo>
                      <a:pt x="46" y="30"/>
                    </a:lnTo>
                    <a:lnTo>
                      <a:pt x="44" y="30"/>
                    </a:lnTo>
                    <a:lnTo>
                      <a:pt x="40" y="34"/>
                    </a:lnTo>
                    <a:lnTo>
                      <a:pt x="38" y="38"/>
                    </a:lnTo>
                    <a:lnTo>
                      <a:pt x="36" y="42"/>
                    </a:lnTo>
                    <a:lnTo>
                      <a:pt x="34" y="46"/>
                    </a:lnTo>
                    <a:lnTo>
                      <a:pt x="32" y="52"/>
                    </a:lnTo>
                    <a:lnTo>
                      <a:pt x="28" y="54"/>
                    </a:lnTo>
                    <a:lnTo>
                      <a:pt x="24" y="54"/>
                    </a:lnTo>
                    <a:lnTo>
                      <a:pt x="20" y="56"/>
                    </a:lnTo>
                    <a:lnTo>
                      <a:pt x="16" y="56"/>
                    </a:lnTo>
                    <a:lnTo>
                      <a:pt x="12" y="58"/>
                    </a:lnTo>
                    <a:lnTo>
                      <a:pt x="4" y="70"/>
                    </a:lnTo>
                    <a:lnTo>
                      <a:pt x="0" y="84"/>
                    </a:lnTo>
                    <a:lnTo>
                      <a:pt x="0" y="98"/>
                    </a:lnTo>
                    <a:lnTo>
                      <a:pt x="2" y="112"/>
                    </a:lnTo>
                    <a:lnTo>
                      <a:pt x="6" y="120"/>
                    </a:lnTo>
                    <a:lnTo>
                      <a:pt x="8" y="126"/>
                    </a:lnTo>
                    <a:lnTo>
                      <a:pt x="12" y="130"/>
                    </a:lnTo>
                    <a:lnTo>
                      <a:pt x="18" y="134"/>
                    </a:lnTo>
                    <a:lnTo>
                      <a:pt x="24" y="136"/>
                    </a:lnTo>
                    <a:lnTo>
                      <a:pt x="32" y="136"/>
                    </a:lnTo>
                    <a:lnTo>
                      <a:pt x="50" y="138"/>
                    </a:lnTo>
                    <a:lnTo>
                      <a:pt x="70" y="138"/>
                    </a:lnTo>
                    <a:lnTo>
                      <a:pt x="64" y="132"/>
                    </a:lnTo>
                    <a:lnTo>
                      <a:pt x="58" y="128"/>
                    </a:lnTo>
                    <a:lnTo>
                      <a:pt x="52" y="122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27" name="Freeform 23">
                <a:extLst>
                  <a:ext uri="{FF2B5EF4-FFF2-40B4-BE49-F238E27FC236}">
                    <a16:creationId xmlns:a16="http://schemas.microsoft.com/office/drawing/2014/main" id="{105329BA-3B26-F1AB-D6FF-84FC6DB0083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332" y="324"/>
                <a:ext cx="142" cy="138"/>
              </a:xfrm>
              <a:custGeom>
                <a:avLst/>
                <a:gdLst>
                  <a:gd name="T0" fmla="*/ 52 w 142"/>
                  <a:gd name="T1" fmla="*/ 122 h 138"/>
                  <a:gd name="T2" fmla="*/ 38 w 142"/>
                  <a:gd name="T3" fmla="*/ 108 h 138"/>
                  <a:gd name="T4" fmla="*/ 32 w 142"/>
                  <a:gd name="T5" fmla="*/ 94 h 138"/>
                  <a:gd name="T6" fmla="*/ 34 w 142"/>
                  <a:gd name="T7" fmla="*/ 82 h 138"/>
                  <a:gd name="T8" fmla="*/ 44 w 142"/>
                  <a:gd name="T9" fmla="*/ 68 h 138"/>
                  <a:gd name="T10" fmla="*/ 62 w 142"/>
                  <a:gd name="T11" fmla="*/ 56 h 138"/>
                  <a:gd name="T12" fmla="*/ 72 w 142"/>
                  <a:gd name="T13" fmla="*/ 50 h 138"/>
                  <a:gd name="T14" fmla="*/ 88 w 142"/>
                  <a:gd name="T15" fmla="*/ 44 h 138"/>
                  <a:gd name="T16" fmla="*/ 106 w 142"/>
                  <a:gd name="T17" fmla="*/ 38 h 138"/>
                  <a:gd name="T18" fmla="*/ 124 w 142"/>
                  <a:gd name="T19" fmla="*/ 32 h 138"/>
                  <a:gd name="T20" fmla="*/ 136 w 142"/>
                  <a:gd name="T21" fmla="*/ 22 h 138"/>
                  <a:gd name="T22" fmla="*/ 142 w 142"/>
                  <a:gd name="T23" fmla="*/ 12 h 138"/>
                  <a:gd name="T24" fmla="*/ 140 w 142"/>
                  <a:gd name="T25" fmla="*/ 0 h 138"/>
                  <a:gd name="T26" fmla="*/ 116 w 142"/>
                  <a:gd name="T27" fmla="*/ 6 h 138"/>
                  <a:gd name="T28" fmla="*/ 96 w 142"/>
                  <a:gd name="T29" fmla="*/ 12 h 138"/>
                  <a:gd name="T30" fmla="*/ 90 w 142"/>
                  <a:gd name="T31" fmla="*/ 16 h 138"/>
                  <a:gd name="T32" fmla="*/ 84 w 142"/>
                  <a:gd name="T33" fmla="*/ 20 h 138"/>
                  <a:gd name="T34" fmla="*/ 78 w 142"/>
                  <a:gd name="T35" fmla="*/ 22 h 138"/>
                  <a:gd name="T36" fmla="*/ 72 w 142"/>
                  <a:gd name="T37" fmla="*/ 26 h 138"/>
                  <a:gd name="T38" fmla="*/ 66 w 142"/>
                  <a:gd name="T39" fmla="*/ 28 h 138"/>
                  <a:gd name="T40" fmla="*/ 62 w 142"/>
                  <a:gd name="T41" fmla="*/ 28 h 138"/>
                  <a:gd name="T42" fmla="*/ 56 w 142"/>
                  <a:gd name="T43" fmla="*/ 28 h 138"/>
                  <a:gd name="T44" fmla="*/ 52 w 142"/>
                  <a:gd name="T45" fmla="*/ 28 h 138"/>
                  <a:gd name="T46" fmla="*/ 46 w 142"/>
                  <a:gd name="T47" fmla="*/ 30 h 138"/>
                  <a:gd name="T48" fmla="*/ 44 w 142"/>
                  <a:gd name="T49" fmla="*/ 30 h 138"/>
                  <a:gd name="T50" fmla="*/ 40 w 142"/>
                  <a:gd name="T51" fmla="*/ 34 h 138"/>
                  <a:gd name="T52" fmla="*/ 38 w 142"/>
                  <a:gd name="T53" fmla="*/ 38 h 138"/>
                  <a:gd name="T54" fmla="*/ 36 w 142"/>
                  <a:gd name="T55" fmla="*/ 42 h 138"/>
                  <a:gd name="T56" fmla="*/ 34 w 142"/>
                  <a:gd name="T57" fmla="*/ 46 h 138"/>
                  <a:gd name="T58" fmla="*/ 32 w 142"/>
                  <a:gd name="T59" fmla="*/ 52 h 138"/>
                  <a:gd name="T60" fmla="*/ 28 w 142"/>
                  <a:gd name="T61" fmla="*/ 54 h 138"/>
                  <a:gd name="T62" fmla="*/ 24 w 142"/>
                  <a:gd name="T63" fmla="*/ 54 h 138"/>
                  <a:gd name="T64" fmla="*/ 20 w 142"/>
                  <a:gd name="T65" fmla="*/ 56 h 138"/>
                  <a:gd name="T66" fmla="*/ 16 w 142"/>
                  <a:gd name="T67" fmla="*/ 56 h 138"/>
                  <a:gd name="T68" fmla="*/ 12 w 142"/>
                  <a:gd name="T69" fmla="*/ 58 h 138"/>
                  <a:gd name="T70" fmla="*/ 4 w 142"/>
                  <a:gd name="T71" fmla="*/ 70 h 138"/>
                  <a:gd name="T72" fmla="*/ 0 w 142"/>
                  <a:gd name="T73" fmla="*/ 84 h 138"/>
                  <a:gd name="T74" fmla="*/ 0 w 142"/>
                  <a:gd name="T75" fmla="*/ 98 h 138"/>
                  <a:gd name="T76" fmla="*/ 2 w 142"/>
                  <a:gd name="T77" fmla="*/ 112 h 138"/>
                  <a:gd name="T78" fmla="*/ 6 w 142"/>
                  <a:gd name="T79" fmla="*/ 120 h 138"/>
                  <a:gd name="T80" fmla="*/ 8 w 142"/>
                  <a:gd name="T81" fmla="*/ 126 h 138"/>
                  <a:gd name="T82" fmla="*/ 12 w 142"/>
                  <a:gd name="T83" fmla="*/ 130 h 138"/>
                  <a:gd name="T84" fmla="*/ 18 w 142"/>
                  <a:gd name="T85" fmla="*/ 134 h 138"/>
                  <a:gd name="T86" fmla="*/ 24 w 142"/>
                  <a:gd name="T87" fmla="*/ 136 h 138"/>
                  <a:gd name="T88" fmla="*/ 32 w 142"/>
                  <a:gd name="T89" fmla="*/ 136 h 138"/>
                  <a:gd name="T90" fmla="*/ 50 w 142"/>
                  <a:gd name="T91" fmla="*/ 138 h 138"/>
                  <a:gd name="T92" fmla="*/ 70 w 142"/>
                  <a:gd name="T93" fmla="*/ 138 h 138"/>
                  <a:gd name="T94" fmla="*/ 64 w 142"/>
                  <a:gd name="T95" fmla="*/ 132 h 138"/>
                  <a:gd name="T96" fmla="*/ 58 w 142"/>
                  <a:gd name="T97" fmla="*/ 128 h 138"/>
                  <a:gd name="T98" fmla="*/ 52 w 142"/>
                  <a:gd name="T99" fmla="*/ 122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42" h="138">
                    <a:moveTo>
                      <a:pt x="52" y="122"/>
                    </a:moveTo>
                    <a:lnTo>
                      <a:pt x="38" y="108"/>
                    </a:lnTo>
                    <a:lnTo>
                      <a:pt x="32" y="94"/>
                    </a:lnTo>
                    <a:lnTo>
                      <a:pt x="34" y="82"/>
                    </a:lnTo>
                    <a:lnTo>
                      <a:pt x="44" y="68"/>
                    </a:lnTo>
                    <a:lnTo>
                      <a:pt x="62" y="56"/>
                    </a:lnTo>
                    <a:lnTo>
                      <a:pt x="72" y="50"/>
                    </a:lnTo>
                    <a:lnTo>
                      <a:pt x="88" y="44"/>
                    </a:lnTo>
                    <a:lnTo>
                      <a:pt x="106" y="38"/>
                    </a:lnTo>
                    <a:lnTo>
                      <a:pt x="124" y="32"/>
                    </a:lnTo>
                    <a:lnTo>
                      <a:pt x="136" y="22"/>
                    </a:lnTo>
                    <a:lnTo>
                      <a:pt x="142" y="12"/>
                    </a:lnTo>
                    <a:lnTo>
                      <a:pt x="140" y="0"/>
                    </a:lnTo>
                    <a:lnTo>
                      <a:pt x="116" y="6"/>
                    </a:lnTo>
                    <a:lnTo>
                      <a:pt x="96" y="12"/>
                    </a:lnTo>
                    <a:lnTo>
                      <a:pt x="90" y="16"/>
                    </a:lnTo>
                    <a:lnTo>
                      <a:pt x="84" y="20"/>
                    </a:lnTo>
                    <a:lnTo>
                      <a:pt x="78" y="22"/>
                    </a:lnTo>
                    <a:lnTo>
                      <a:pt x="72" y="26"/>
                    </a:lnTo>
                    <a:lnTo>
                      <a:pt x="66" y="28"/>
                    </a:lnTo>
                    <a:lnTo>
                      <a:pt x="62" y="28"/>
                    </a:lnTo>
                    <a:lnTo>
                      <a:pt x="56" y="28"/>
                    </a:lnTo>
                    <a:lnTo>
                      <a:pt x="52" y="28"/>
                    </a:lnTo>
                    <a:lnTo>
                      <a:pt x="46" y="30"/>
                    </a:lnTo>
                    <a:lnTo>
                      <a:pt x="44" y="30"/>
                    </a:lnTo>
                    <a:lnTo>
                      <a:pt x="40" y="34"/>
                    </a:lnTo>
                    <a:lnTo>
                      <a:pt x="38" y="38"/>
                    </a:lnTo>
                    <a:lnTo>
                      <a:pt x="36" y="42"/>
                    </a:lnTo>
                    <a:lnTo>
                      <a:pt x="34" y="46"/>
                    </a:lnTo>
                    <a:lnTo>
                      <a:pt x="32" y="52"/>
                    </a:lnTo>
                    <a:lnTo>
                      <a:pt x="28" y="54"/>
                    </a:lnTo>
                    <a:lnTo>
                      <a:pt x="24" y="54"/>
                    </a:lnTo>
                    <a:lnTo>
                      <a:pt x="20" y="56"/>
                    </a:lnTo>
                    <a:lnTo>
                      <a:pt x="16" y="56"/>
                    </a:lnTo>
                    <a:lnTo>
                      <a:pt x="12" y="58"/>
                    </a:lnTo>
                    <a:lnTo>
                      <a:pt x="4" y="70"/>
                    </a:lnTo>
                    <a:lnTo>
                      <a:pt x="0" y="84"/>
                    </a:lnTo>
                    <a:lnTo>
                      <a:pt x="0" y="98"/>
                    </a:lnTo>
                    <a:lnTo>
                      <a:pt x="2" y="112"/>
                    </a:lnTo>
                    <a:lnTo>
                      <a:pt x="6" y="120"/>
                    </a:lnTo>
                    <a:lnTo>
                      <a:pt x="8" y="126"/>
                    </a:lnTo>
                    <a:lnTo>
                      <a:pt x="12" y="130"/>
                    </a:lnTo>
                    <a:lnTo>
                      <a:pt x="18" y="134"/>
                    </a:lnTo>
                    <a:lnTo>
                      <a:pt x="24" y="136"/>
                    </a:lnTo>
                    <a:lnTo>
                      <a:pt x="32" y="136"/>
                    </a:lnTo>
                    <a:lnTo>
                      <a:pt x="50" y="138"/>
                    </a:lnTo>
                    <a:lnTo>
                      <a:pt x="70" y="138"/>
                    </a:lnTo>
                    <a:lnTo>
                      <a:pt x="64" y="132"/>
                    </a:lnTo>
                    <a:lnTo>
                      <a:pt x="58" y="128"/>
                    </a:lnTo>
                    <a:lnTo>
                      <a:pt x="52" y="122"/>
                    </a:lnTo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28" name="Freeform 24">
                <a:extLst>
                  <a:ext uri="{FF2B5EF4-FFF2-40B4-BE49-F238E27FC236}">
                    <a16:creationId xmlns:a16="http://schemas.microsoft.com/office/drawing/2014/main" id="{F8CFF53C-72C1-3942-AB62-DA8D8C2E2A41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3710" y="326"/>
                <a:ext cx="1796" cy="1416"/>
              </a:xfrm>
              <a:custGeom>
                <a:avLst/>
                <a:gdLst>
                  <a:gd name="T0" fmla="*/ 1632 w 1796"/>
                  <a:gd name="T1" fmla="*/ 152 h 1416"/>
                  <a:gd name="T2" fmla="*/ 1476 w 1796"/>
                  <a:gd name="T3" fmla="*/ 114 h 1416"/>
                  <a:gd name="T4" fmla="*/ 1368 w 1796"/>
                  <a:gd name="T5" fmla="*/ 124 h 1416"/>
                  <a:gd name="T6" fmla="*/ 1224 w 1796"/>
                  <a:gd name="T7" fmla="*/ 90 h 1416"/>
                  <a:gd name="T8" fmla="*/ 1140 w 1796"/>
                  <a:gd name="T9" fmla="*/ 88 h 1416"/>
                  <a:gd name="T10" fmla="*/ 1150 w 1796"/>
                  <a:gd name="T11" fmla="*/ 18 h 1416"/>
                  <a:gd name="T12" fmla="*/ 946 w 1796"/>
                  <a:gd name="T13" fmla="*/ 30 h 1416"/>
                  <a:gd name="T14" fmla="*/ 894 w 1796"/>
                  <a:gd name="T15" fmla="*/ 106 h 1416"/>
                  <a:gd name="T16" fmla="*/ 876 w 1796"/>
                  <a:gd name="T17" fmla="*/ 116 h 1416"/>
                  <a:gd name="T18" fmla="*/ 840 w 1796"/>
                  <a:gd name="T19" fmla="*/ 120 h 1416"/>
                  <a:gd name="T20" fmla="*/ 794 w 1796"/>
                  <a:gd name="T21" fmla="*/ 78 h 1416"/>
                  <a:gd name="T22" fmla="*/ 696 w 1796"/>
                  <a:gd name="T23" fmla="*/ 150 h 1416"/>
                  <a:gd name="T24" fmla="*/ 560 w 1796"/>
                  <a:gd name="T25" fmla="*/ 174 h 1416"/>
                  <a:gd name="T26" fmla="*/ 518 w 1796"/>
                  <a:gd name="T27" fmla="*/ 204 h 1416"/>
                  <a:gd name="T28" fmla="*/ 466 w 1796"/>
                  <a:gd name="T29" fmla="*/ 170 h 1416"/>
                  <a:gd name="T30" fmla="*/ 338 w 1796"/>
                  <a:gd name="T31" fmla="*/ 114 h 1416"/>
                  <a:gd name="T32" fmla="*/ 272 w 1796"/>
                  <a:gd name="T33" fmla="*/ 210 h 1416"/>
                  <a:gd name="T34" fmla="*/ 206 w 1796"/>
                  <a:gd name="T35" fmla="*/ 302 h 1416"/>
                  <a:gd name="T36" fmla="*/ 286 w 1796"/>
                  <a:gd name="T37" fmla="*/ 344 h 1416"/>
                  <a:gd name="T38" fmla="*/ 304 w 1796"/>
                  <a:gd name="T39" fmla="*/ 224 h 1416"/>
                  <a:gd name="T40" fmla="*/ 368 w 1796"/>
                  <a:gd name="T41" fmla="*/ 228 h 1416"/>
                  <a:gd name="T42" fmla="*/ 428 w 1796"/>
                  <a:gd name="T43" fmla="*/ 266 h 1416"/>
                  <a:gd name="T44" fmla="*/ 388 w 1796"/>
                  <a:gd name="T45" fmla="*/ 304 h 1416"/>
                  <a:gd name="T46" fmla="*/ 258 w 1796"/>
                  <a:gd name="T47" fmla="*/ 366 h 1416"/>
                  <a:gd name="T48" fmla="*/ 172 w 1796"/>
                  <a:gd name="T49" fmla="*/ 414 h 1416"/>
                  <a:gd name="T50" fmla="*/ 76 w 1796"/>
                  <a:gd name="T51" fmla="*/ 512 h 1416"/>
                  <a:gd name="T52" fmla="*/ 150 w 1796"/>
                  <a:gd name="T53" fmla="*/ 550 h 1416"/>
                  <a:gd name="T54" fmla="*/ 274 w 1796"/>
                  <a:gd name="T55" fmla="*/ 536 h 1416"/>
                  <a:gd name="T56" fmla="*/ 320 w 1796"/>
                  <a:gd name="T57" fmla="*/ 548 h 1416"/>
                  <a:gd name="T58" fmla="*/ 350 w 1796"/>
                  <a:gd name="T59" fmla="*/ 592 h 1416"/>
                  <a:gd name="T60" fmla="*/ 370 w 1796"/>
                  <a:gd name="T61" fmla="*/ 538 h 1416"/>
                  <a:gd name="T62" fmla="*/ 468 w 1796"/>
                  <a:gd name="T63" fmla="*/ 652 h 1416"/>
                  <a:gd name="T64" fmla="*/ 254 w 1796"/>
                  <a:gd name="T65" fmla="*/ 602 h 1416"/>
                  <a:gd name="T66" fmla="*/ 84 w 1796"/>
                  <a:gd name="T67" fmla="*/ 638 h 1416"/>
                  <a:gd name="T68" fmla="*/ 64 w 1796"/>
                  <a:gd name="T69" fmla="*/ 960 h 1416"/>
                  <a:gd name="T70" fmla="*/ 230 w 1796"/>
                  <a:gd name="T71" fmla="*/ 972 h 1416"/>
                  <a:gd name="T72" fmla="*/ 290 w 1796"/>
                  <a:gd name="T73" fmla="*/ 1284 h 1416"/>
                  <a:gd name="T74" fmla="*/ 458 w 1796"/>
                  <a:gd name="T75" fmla="*/ 1292 h 1416"/>
                  <a:gd name="T76" fmla="*/ 530 w 1796"/>
                  <a:gd name="T77" fmla="*/ 1020 h 1416"/>
                  <a:gd name="T78" fmla="*/ 528 w 1796"/>
                  <a:gd name="T79" fmla="*/ 870 h 1416"/>
                  <a:gd name="T80" fmla="*/ 520 w 1796"/>
                  <a:gd name="T81" fmla="*/ 794 h 1416"/>
                  <a:gd name="T82" fmla="*/ 656 w 1796"/>
                  <a:gd name="T83" fmla="*/ 720 h 1416"/>
                  <a:gd name="T84" fmla="*/ 630 w 1796"/>
                  <a:gd name="T85" fmla="*/ 710 h 1416"/>
                  <a:gd name="T86" fmla="*/ 772 w 1796"/>
                  <a:gd name="T87" fmla="*/ 760 h 1416"/>
                  <a:gd name="T88" fmla="*/ 858 w 1796"/>
                  <a:gd name="T89" fmla="*/ 916 h 1416"/>
                  <a:gd name="T90" fmla="*/ 938 w 1796"/>
                  <a:gd name="T91" fmla="*/ 772 h 1416"/>
                  <a:gd name="T92" fmla="*/ 1004 w 1796"/>
                  <a:gd name="T93" fmla="*/ 834 h 1416"/>
                  <a:gd name="T94" fmla="*/ 1064 w 1796"/>
                  <a:gd name="T95" fmla="*/ 994 h 1416"/>
                  <a:gd name="T96" fmla="*/ 1118 w 1796"/>
                  <a:gd name="T97" fmla="*/ 862 h 1416"/>
                  <a:gd name="T98" fmla="*/ 1148 w 1796"/>
                  <a:gd name="T99" fmla="*/ 786 h 1416"/>
                  <a:gd name="T100" fmla="*/ 1232 w 1796"/>
                  <a:gd name="T101" fmla="*/ 588 h 1416"/>
                  <a:gd name="T102" fmla="*/ 1272 w 1796"/>
                  <a:gd name="T103" fmla="*/ 566 h 1416"/>
                  <a:gd name="T104" fmla="*/ 1300 w 1796"/>
                  <a:gd name="T105" fmla="*/ 546 h 1416"/>
                  <a:gd name="T106" fmla="*/ 1364 w 1796"/>
                  <a:gd name="T107" fmla="*/ 486 h 1416"/>
                  <a:gd name="T108" fmla="*/ 1330 w 1796"/>
                  <a:gd name="T109" fmla="*/ 366 h 1416"/>
                  <a:gd name="T110" fmla="*/ 1532 w 1796"/>
                  <a:gd name="T111" fmla="*/ 274 h 1416"/>
                  <a:gd name="T112" fmla="*/ 1552 w 1796"/>
                  <a:gd name="T113" fmla="*/ 406 h 1416"/>
                  <a:gd name="T114" fmla="*/ 1660 w 1796"/>
                  <a:gd name="T115" fmla="*/ 278 h 1416"/>
                  <a:gd name="T116" fmla="*/ 1768 w 1796"/>
                  <a:gd name="T117" fmla="*/ 206 h 1416"/>
                  <a:gd name="T118" fmla="*/ 812 w 1796"/>
                  <a:gd name="T119" fmla="*/ 188 h 1416"/>
                  <a:gd name="T120" fmla="*/ 834 w 1796"/>
                  <a:gd name="T121" fmla="*/ 162 h 14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796" h="1416">
                    <a:moveTo>
                      <a:pt x="1702" y="140"/>
                    </a:moveTo>
                    <a:lnTo>
                      <a:pt x="1696" y="138"/>
                    </a:lnTo>
                    <a:lnTo>
                      <a:pt x="1692" y="136"/>
                    </a:lnTo>
                    <a:lnTo>
                      <a:pt x="1686" y="136"/>
                    </a:lnTo>
                    <a:lnTo>
                      <a:pt x="1680" y="134"/>
                    </a:lnTo>
                    <a:lnTo>
                      <a:pt x="1676" y="134"/>
                    </a:lnTo>
                    <a:lnTo>
                      <a:pt x="1672" y="134"/>
                    </a:lnTo>
                    <a:lnTo>
                      <a:pt x="1668" y="138"/>
                    </a:lnTo>
                    <a:lnTo>
                      <a:pt x="1666" y="140"/>
                    </a:lnTo>
                    <a:lnTo>
                      <a:pt x="1666" y="144"/>
                    </a:lnTo>
                    <a:lnTo>
                      <a:pt x="1666" y="148"/>
                    </a:lnTo>
                    <a:lnTo>
                      <a:pt x="1666" y="150"/>
                    </a:lnTo>
                    <a:lnTo>
                      <a:pt x="1664" y="154"/>
                    </a:lnTo>
                    <a:lnTo>
                      <a:pt x="1664" y="156"/>
                    </a:lnTo>
                    <a:lnTo>
                      <a:pt x="1660" y="158"/>
                    </a:lnTo>
                    <a:lnTo>
                      <a:pt x="1654" y="160"/>
                    </a:lnTo>
                    <a:lnTo>
                      <a:pt x="1648" y="160"/>
                    </a:lnTo>
                    <a:lnTo>
                      <a:pt x="1642" y="158"/>
                    </a:lnTo>
                    <a:lnTo>
                      <a:pt x="1638" y="154"/>
                    </a:lnTo>
                    <a:lnTo>
                      <a:pt x="1632" y="152"/>
                    </a:lnTo>
                    <a:lnTo>
                      <a:pt x="1628" y="148"/>
                    </a:lnTo>
                    <a:lnTo>
                      <a:pt x="1622" y="146"/>
                    </a:lnTo>
                    <a:lnTo>
                      <a:pt x="1604" y="146"/>
                    </a:lnTo>
                    <a:lnTo>
                      <a:pt x="1590" y="152"/>
                    </a:lnTo>
                    <a:lnTo>
                      <a:pt x="1588" y="150"/>
                    </a:lnTo>
                    <a:lnTo>
                      <a:pt x="1584" y="146"/>
                    </a:lnTo>
                    <a:lnTo>
                      <a:pt x="1582" y="144"/>
                    </a:lnTo>
                    <a:lnTo>
                      <a:pt x="1580" y="140"/>
                    </a:lnTo>
                    <a:lnTo>
                      <a:pt x="1580" y="146"/>
                    </a:lnTo>
                    <a:lnTo>
                      <a:pt x="1580" y="154"/>
                    </a:lnTo>
                    <a:lnTo>
                      <a:pt x="1580" y="160"/>
                    </a:lnTo>
                    <a:lnTo>
                      <a:pt x="1570" y="146"/>
                    </a:lnTo>
                    <a:lnTo>
                      <a:pt x="1566" y="136"/>
                    </a:lnTo>
                    <a:lnTo>
                      <a:pt x="1560" y="128"/>
                    </a:lnTo>
                    <a:lnTo>
                      <a:pt x="1552" y="122"/>
                    </a:lnTo>
                    <a:lnTo>
                      <a:pt x="1536" y="118"/>
                    </a:lnTo>
                    <a:lnTo>
                      <a:pt x="1520" y="118"/>
                    </a:lnTo>
                    <a:lnTo>
                      <a:pt x="1504" y="120"/>
                    </a:lnTo>
                    <a:lnTo>
                      <a:pt x="1488" y="118"/>
                    </a:lnTo>
                    <a:lnTo>
                      <a:pt x="1476" y="114"/>
                    </a:lnTo>
                    <a:lnTo>
                      <a:pt x="1470" y="102"/>
                    </a:lnTo>
                    <a:lnTo>
                      <a:pt x="1472" y="100"/>
                    </a:lnTo>
                    <a:lnTo>
                      <a:pt x="1474" y="98"/>
                    </a:lnTo>
                    <a:lnTo>
                      <a:pt x="1476" y="96"/>
                    </a:lnTo>
                    <a:lnTo>
                      <a:pt x="1462" y="98"/>
                    </a:lnTo>
                    <a:lnTo>
                      <a:pt x="1450" y="108"/>
                    </a:lnTo>
                    <a:lnTo>
                      <a:pt x="1442" y="118"/>
                    </a:lnTo>
                    <a:lnTo>
                      <a:pt x="1442" y="112"/>
                    </a:lnTo>
                    <a:lnTo>
                      <a:pt x="1440" y="106"/>
                    </a:lnTo>
                    <a:lnTo>
                      <a:pt x="1440" y="100"/>
                    </a:lnTo>
                    <a:lnTo>
                      <a:pt x="1428" y="98"/>
                    </a:lnTo>
                    <a:lnTo>
                      <a:pt x="1416" y="96"/>
                    </a:lnTo>
                    <a:lnTo>
                      <a:pt x="1402" y="96"/>
                    </a:lnTo>
                    <a:lnTo>
                      <a:pt x="1390" y="96"/>
                    </a:lnTo>
                    <a:lnTo>
                      <a:pt x="1380" y="98"/>
                    </a:lnTo>
                    <a:lnTo>
                      <a:pt x="1376" y="104"/>
                    </a:lnTo>
                    <a:lnTo>
                      <a:pt x="1376" y="112"/>
                    </a:lnTo>
                    <a:lnTo>
                      <a:pt x="1386" y="122"/>
                    </a:lnTo>
                    <a:lnTo>
                      <a:pt x="1374" y="126"/>
                    </a:lnTo>
                    <a:lnTo>
                      <a:pt x="1368" y="124"/>
                    </a:lnTo>
                    <a:lnTo>
                      <a:pt x="1362" y="120"/>
                    </a:lnTo>
                    <a:lnTo>
                      <a:pt x="1358" y="114"/>
                    </a:lnTo>
                    <a:lnTo>
                      <a:pt x="1354" y="106"/>
                    </a:lnTo>
                    <a:lnTo>
                      <a:pt x="1346" y="104"/>
                    </a:lnTo>
                    <a:lnTo>
                      <a:pt x="1340" y="102"/>
                    </a:lnTo>
                    <a:lnTo>
                      <a:pt x="1334" y="104"/>
                    </a:lnTo>
                    <a:lnTo>
                      <a:pt x="1330" y="106"/>
                    </a:lnTo>
                    <a:lnTo>
                      <a:pt x="1328" y="110"/>
                    </a:lnTo>
                    <a:lnTo>
                      <a:pt x="1324" y="116"/>
                    </a:lnTo>
                    <a:lnTo>
                      <a:pt x="1322" y="120"/>
                    </a:lnTo>
                    <a:lnTo>
                      <a:pt x="1320" y="126"/>
                    </a:lnTo>
                    <a:lnTo>
                      <a:pt x="1318" y="130"/>
                    </a:lnTo>
                    <a:lnTo>
                      <a:pt x="1296" y="116"/>
                    </a:lnTo>
                    <a:lnTo>
                      <a:pt x="1274" y="104"/>
                    </a:lnTo>
                    <a:lnTo>
                      <a:pt x="1248" y="94"/>
                    </a:lnTo>
                    <a:lnTo>
                      <a:pt x="1242" y="92"/>
                    </a:lnTo>
                    <a:lnTo>
                      <a:pt x="1238" y="94"/>
                    </a:lnTo>
                    <a:lnTo>
                      <a:pt x="1234" y="94"/>
                    </a:lnTo>
                    <a:lnTo>
                      <a:pt x="1228" y="92"/>
                    </a:lnTo>
                    <a:lnTo>
                      <a:pt x="1224" y="90"/>
                    </a:lnTo>
                    <a:lnTo>
                      <a:pt x="1222" y="86"/>
                    </a:lnTo>
                    <a:lnTo>
                      <a:pt x="1218" y="82"/>
                    </a:lnTo>
                    <a:lnTo>
                      <a:pt x="1216" y="78"/>
                    </a:lnTo>
                    <a:lnTo>
                      <a:pt x="1212" y="76"/>
                    </a:lnTo>
                    <a:lnTo>
                      <a:pt x="1206" y="76"/>
                    </a:lnTo>
                    <a:lnTo>
                      <a:pt x="1200" y="76"/>
                    </a:lnTo>
                    <a:lnTo>
                      <a:pt x="1196" y="76"/>
                    </a:lnTo>
                    <a:lnTo>
                      <a:pt x="1190" y="76"/>
                    </a:lnTo>
                    <a:lnTo>
                      <a:pt x="1186" y="74"/>
                    </a:lnTo>
                    <a:lnTo>
                      <a:pt x="1184" y="72"/>
                    </a:lnTo>
                    <a:lnTo>
                      <a:pt x="1180" y="68"/>
                    </a:lnTo>
                    <a:lnTo>
                      <a:pt x="1176" y="64"/>
                    </a:lnTo>
                    <a:lnTo>
                      <a:pt x="1172" y="62"/>
                    </a:lnTo>
                    <a:lnTo>
                      <a:pt x="1168" y="62"/>
                    </a:lnTo>
                    <a:lnTo>
                      <a:pt x="1160" y="66"/>
                    </a:lnTo>
                    <a:lnTo>
                      <a:pt x="1154" y="76"/>
                    </a:lnTo>
                    <a:lnTo>
                      <a:pt x="1152" y="86"/>
                    </a:lnTo>
                    <a:lnTo>
                      <a:pt x="1152" y="96"/>
                    </a:lnTo>
                    <a:lnTo>
                      <a:pt x="1146" y="92"/>
                    </a:lnTo>
                    <a:lnTo>
                      <a:pt x="1140" y="88"/>
                    </a:lnTo>
                    <a:lnTo>
                      <a:pt x="1136" y="82"/>
                    </a:lnTo>
                    <a:lnTo>
                      <a:pt x="1132" y="76"/>
                    </a:lnTo>
                    <a:lnTo>
                      <a:pt x="1108" y="90"/>
                    </a:lnTo>
                    <a:lnTo>
                      <a:pt x="1082" y="96"/>
                    </a:lnTo>
                    <a:lnTo>
                      <a:pt x="1084" y="90"/>
                    </a:lnTo>
                    <a:lnTo>
                      <a:pt x="1086" y="84"/>
                    </a:lnTo>
                    <a:lnTo>
                      <a:pt x="1088" y="82"/>
                    </a:lnTo>
                    <a:lnTo>
                      <a:pt x="1092" y="78"/>
                    </a:lnTo>
                    <a:lnTo>
                      <a:pt x="1096" y="76"/>
                    </a:lnTo>
                    <a:lnTo>
                      <a:pt x="1100" y="74"/>
                    </a:lnTo>
                    <a:lnTo>
                      <a:pt x="1104" y="70"/>
                    </a:lnTo>
                    <a:lnTo>
                      <a:pt x="1110" y="66"/>
                    </a:lnTo>
                    <a:lnTo>
                      <a:pt x="1114" y="60"/>
                    </a:lnTo>
                    <a:lnTo>
                      <a:pt x="1118" y="56"/>
                    </a:lnTo>
                    <a:lnTo>
                      <a:pt x="1122" y="52"/>
                    </a:lnTo>
                    <a:lnTo>
                      <a:pt x="1138" y="42"/>
                    </a:lnTo>
                    <a:lnTo>
                      <a:pt x="1154" y="38"/>
                    </a:lnTo>
                    <a:lnTo>
                      <a:pt x="1172" y="36"/>
                    </a:lnTo>
                    <a:lnTo>
                      <a:pt x="1160" y="28"/>
                    </a:lnTo>
                    <a:lnTo>
                      <a:pt x="1150" y="18"/>
                    </a:lnTo>
                    <a:lnTo>
                      <a:pt x="1138" y="12"/>
                    </a:lnTo>
                    <a:lnTo>
                      <a:pt x="1126" y="14"/>
                    </a:lnTo>
                    <a:lnTo>
                      <a:pt x="1114" y="18"/>
                    </a:lnTo>
                    <a:lnTo>
                      <a:pt x="1102" y="20"/>
                    </a:lnTo>
                    <a:lnTo>
                      <a:pt x="1094" y="14"/>
                    </a:lnTo>
                    <a:lnTo>
                      <a:pt x="1088" y="6"/>
                    </a:lnTo>
                    <a:lnTo>
                      <a:pt x="1082" y="0"/>
                    </a:lnTo>
                    <a:lnTo>
                      <a:pt x="1066" y="4"/>
                    </a:lnTo>
                    <a:lnTo>
                      <a:pt x="1052" y="12"/>
                    </a:lnTo>
                    <a:lnTo>
                      <a:pt x="1038" y="22"/>
                    </a:lnTo>
                    <a:lnTo>
                      <a:pt x="1030" y="26"/>
                    </a:lnTo>
                    <a:lnTo>
                      <a:pt x="1018" y="32"/>
                    </a:lnTo>
                    <a:lnTo>
                      <a:pt x="1006" y="40"/>
                    </a:lnTo>
                    <a:lnTo>
                      <a:pt x="1008" y="32"/>
                    </a:lnTo>
                    <a:lnTo>
                      <a:pt x="1010" y="24"/>
                    </a:lnTo>
                    <a:lnTo>
                      <a:pt x="1014" y="18"/>
                    </a:lnTo>
                    <a:lnTo>
                      <a:pt x="1000" y="18"/>
                    </a:lnTo>
                    <a:lnTo>
                      <a:pt x="980" y="20"/>
                    </a:lnTo>
                    <a:lnTo>
                      <a:pt x="962" y="24"/>
                    </a:lnTo>
                    <a:lnTo>
                      <a:pt x="946" y="30"/>
                    </a:lnTo>
                    <a:lnTo>
                      <a:pt x="932" y="36"/>
                    </a:lnTo>
                    <a:lnTo>
                      <a:pt x="916" y="38"/>
                    </a:lnTo>
                    <a:lnTo>
                      <a:pt x="918" y="42"/>
                    </a:lnTo>
                    <a:lnTo>
                      <a:pt x="922" y="46"/>
                    </a:lnTo>
                    <a:lnTo>
                      <a:pt x="928" y="50"/>
                    </a:lnTo>
                    <a:lnTo>
                      <a:pt x="932" y="52"/>
                    </a:lnTo>
                    <a:lnTo>
                      <a:pt x="938" y="54"/>
                    </a:lnTo>
                    <a:lnTo>
                      <a:pt x="932" y="60"/>
                    </a:lnTo>
                    <a:lnTo>
                      <a:pt x="920" y="66"/>
                    </a:lnTo>
                    <a:lnTo>
                      <a:pt x="902" y="70"/>
                    </a:lnTo>
                    <a:lnTo>
                      <a:pt x="886" y="74"/>
                    </a:lnTo>
                    <a:lnTo>
                      <a:pt x="876" y="80"/>
                    </a:lnTo>
                    <a:lnTo>
                      <a:pt x="880" y="82"/>
                    </a:lnTo>
                    <a:lnTo>
                      <a:pt x="884" y="84"/>
                    </a:lnTo>
                    <a:lnTo>
                      <a:pt x="890" y="88"/>
                    </a:lnTo>
                    <a:lnTo>
                      <a:pt x="894" y="90"/>
                    </a:lnTo>
                    <a:lnTo>
                      <a:pt x="896" y="94"/>
                    </a:lnTo>
                    <a:lnTo>
                      <a:pt x="898" y="98"/>
                    </a:lnTo>
                    <a:lnTo>
                      <a:pt x="898" y="102"/>
                    </a:lnTo>
                    <a:lnTo>
                      <a:pt x="894" y="106"/>
                    </a:lnTo>
                    <a:lnTo>
                      <a:pt x="886" y="110"/>
                    </a:lnTo>
                    <a:lnTo>
                      <a:pt x="888" y="114"/>
                    </a:lnTo>
                    <a:lnTo>
                      <a:pt x="890" y="120"/>
                    </a:lnTo>
                    <a:lnTo>
                      <a:pt x="894" y="124"/>
                    </a:lnTo>
                    <a:lnTo>
                      <a:pt x="898" y="126"/>
                    </a:lnTo>
                    <a:lnTo>
                      <a:pt x="902" y="128"/>
                    </a:lnTo>
                    <a:lnTo>
                      <a:pt x="904" y="134"/>
                    </a:lnTo>
                    <a:lnTo>
                      <a:pt x="902" y="140"/>
                    </a:lnTo>
                    <a:lnTo>
                      <a:pt x="900" y="144"/>
                    </a:lnTo>
                    <a:lnTo>
                      <a:pt x="896" y="146"/>
                    </a:lnTo>
                    <a:lnTo>
                      <a:pt x="892" y="146"/>
                    </a:lnTo>
                    <a:lnTo>
                      <a:pt x="888" y="146"/>
                    </a:lnTo>
                    <a:lnTo>
                      <a:pt x="884" y="144"/>
                    </a:lnTo>
                    <a:lnTo>
                      <a:pt x="878" y="140"/>
                    </a:lnTo>
                    <a:lnTo>
                      <a:pt x="874" y="136"/>
                    </a:lnTo>
                    <a:lnTo>
                      <a:pt x="872" y="132"/>
                    </a:lnTo>
                    <a:lnTo>
                      <a:pt x="870" y="126"/>
                    </a:lnTo>
                    <a:lnTo>
                      <a:pt x="872" y="122"/>
                    </a:lnTo>
                    <a:lnTo>
                      <a:pt x="872" y="118"/>
                    </a:lnTo>
                    <a:lnTo>
                      <a:pt x="876" y="116"/>
                    </a:lnTo>
                    <a:lnTo>
                      <a:pt x="878" y="114"/>
                    </a:lnTo>
                    <a:lnTo>
                      <a:pt x="880" y="112"/>
                    </a:lnTo>
                    <a:lnTo>
                      <a:pt x="880" y="108"/>
                    </a:lnTo>
                    <a:lnTo>
                      <a:pt x="880" y="104"/>
                    </a:lnTo>
                    <a:lnTo>
                      <a:pt x="876" y="100"/>
                    </a:lnTo>
                    <a:lnTo>
                      <a:pt x="870" y="96"/>
                    </a:lnTo>
                    <a:lnTo>
                      <a:pt x="864" y="94"/>
                    </a:lnTo>
                    <a:lnTo>
                      <a:pt x="858" y="92"/>
                    </a:lnTo>
                    <a:lnTo>
                      <a:pt x="852" y="90"/>
                    </a:lnTo>
                    <a:lnTo>
                      <a:pt x="852" y="92"/>
                    </a:lnTo>
                    <a:lnTo>
                      <a:pt x="850" y="96"/>
                    </a:lnTo>
                    <a:lnTo>
                      <a:pt x="848" y="100"/>
                    </a:lnTo>
                    <a:lnTo>
                      <a:pt x="848" y="104"/>
                    </a:lnTo>
                    <a:lnTo>
                      <a:pt x="844" y="104"/>
                    </a:lnTo>
                    <a:lnTo>
                      <a:pt x="842" y="102"/>
                    </a:lnTo>
                    <a:lnTo>
                      <a:pt x="846" y="106"/>
                    </a:lnTo>
                    <a:lnTo>
                      <a:pt x="850" y="108"/>
                    </a:lnTo>
                    <a:lnTo>
                      <a:pt x="850" y="114"/>
                    </a:lnTo>
                    <a:lnTo>
                      <a:pt x="850" y="118"/>
                    </a:lnTo>
                    <a:lnTo>
                      <a:pt x="840" y="120"/>
                    </a:lnTo>
                    <a:lnTo>
                      <a:pt x="830" y="118"/>
                    </a:lnTo>
                    <a:lnTo>
                      <a:pt x="822" y="114"/>
                    </a:lnTo>
                    <a:lnTo>
                      <a:pt x="816" y="108"/>
                    </a:lnTo>
                    <a:lnTo>
                      <a:pt x="816" y="104"/>
                    </a:lnTo>
                    <a:lnTo>
                      <a:pt x="816" y="102"/>
                    </a:lnTo>
                    <a:lnTo>
                      <a:pt x="818" y="98"/>
                    </a:lnTo>
                    <a:lnTo>
                      <a:pt x="820" y="96"/>
                    </a:lnTo>
                    <a:lnTo>
                      <a:pt x="822" y="92"/>
                    </a:lnTo>
                    <a:lnTo>
                      <a:pt x="824" y="88"/>
                    </a:lnTo>
                    <a:lnTo>
                      <a:pt x="824" y="86"/>
                    </a:lnTo>
                    <a:lnTo>
                      <a:pt x="824" y="82"/>
                    </a:lnTo>
                    <a:lnTo>
                      <a:pt x="822" y="82"/>
                    </a:lnTo>
                    <a:lnTo>
                      <a:pt x="818" y="80"/>
                    </a:lnTo>
                    <a:lnTo>
                      <a:pt x="812" y="80"/>
                    </a:lnTo>
                    <a:lnTo>
                      <a:pt x="806" y="100"/>
                    </a:lnTo>
                    <a:lnTo>
                      <a:pt x="804" y="126"/>
                    </a:lnTo>
                    <a:lnTo>
                      <a:pt x="796" y="114"/>
                    </a:lnTo>
                    <a:lnTo>
                      <a:pt x="792" y="100"/>
                    </a:lnTo>
                    <a:lnTo>
                      <a:pt x="790" y="90"/>
                    </a:lnTo>
                    <a:lnTo>
                      <a:pt x="794" y="78"/>
                    </a:lnTo>
                    <a:lnTo>
                      <a:pt x="780" y="76"/>
                    </a:lnTo>
                    <a:lnTo>
                      <a:pt x="768" y="82"/>
                    </a:lnTo>
                    <a:lnTo>
                      <a:pt x="760" y="92"/>
                    </a:lnTo>
                    <a:lnTo>
                      <a:pt x="754" y="106"/>
                    </a:lnTo>
                    <a:lnTo>
                      <a:pt x="752" y="120"/>
                    </a:lnTo>
                    <a:lnTo>
                      <a:pt x="754" y="128"/>
                    </a:lnTo>
                    <a:lnTo>
                      <a:pt x="760" y="138"/>
                    </a:lnTo>
                    <a:lnTo>
                      <a:pt x="764" y="148"/>
                    </a:lnTo>
                    <a:lnTo>
                      <a:pt x="766" y="156"/>
                    </a:lnTo>
                    <a:lnTo>
                      <a:pt x="762" y="164"/>
                    </a:lnTo>
                    <a:lnTo>
                      <a:pt x="750" y="166"/>
                    </a:lnTo>
                    <a:lnTo>
                      <a:pt x="740" y="160"/>
                    </a:lnTo>
                    <a:lnTo>
                      <a:pt x="730" y="150"/>
                    </a:lnTo>
                    <a:lnTo>
                      <a:pt x="722" y="142"/>
                    </a:lnTo>
                    <a:lnTo>
                      <a:pt x="712" y="138"/>
                    </a:lnTo>
                    <a:lnTo>
                      <a:pt x="704" y="136"/>
                    </a:lnTo>
                    <a:lnTo>
                      <a:pt x="694" y="136"/>
                    </a:lnTo>
                    <a:lnTo>
                      <a:pt x="696" y="140"/>
                    </a:lnTo>
                    <a:lnTo>
                      <a:pt x="696" y="144"/>
                    </a:lnTo>
                    <a:lnTo>
                      <a:pt x="696" y="150"/>
                    </a:lnTo>
                    <a:lnTo>
                      <a:pt x="692" y="158"/>
                    </a:lnTo>
                    <a:lnTo>
                      <a:pt x="684" y="162"/>
                    </a:lnTo>
                    <a:lnTo>
                      <a:pt x="678" y="160"/>
                    </a:lnTo>
                    <a:lnTo>
                      <a:pt x="668" y="156"/>
                    </a:lnTo>
                    <a:lnTo>
                      <a:pt x="660" y="152"/>
                    </a:lnTo>
                    <a:lnTo>
                      <a:pt x="652" y="150"/>
                    </a:lnTo>
                    <a:lnTo>
                      <a:pt x="646" y="152"/>
                    </a:lnTo>
                    <a:lnTo>
                      <a:pt x="638" y="154"/>
                    </a:lnTo>
                    <a:lnTo>
                      <a:pt x="632" y="158"/>
                    </a:lnTo>
                    <a:lnTo>
                      <a:pt x="626" y="162"/>
                    </a:lnTo>
                    <a:lnTo>
                      <a:pt x="628" y="158"/>
                    </a:lnTo>
                    <a:lnTo>
                      <a:pt x="630" y="152"/>
                    </a:lnTo>
                    <a:lnTo>
                      <a:pt x="634" y="148"/>
                    </a:lnTo>
                    <a:lnTo>
                      <a:pt x="618" y="150"/>
                    </a:lnTo>
                    <a:lnTo>
                      <a:pt x="604" y="160"/>
                    </a:lnTo>
                    <a:lnTo>
                      <a:pt x="588" y="174"/>
                    </a:lnTo>
                    <a:lnTo>
                      <a:pt x="572" y="186"/>
                    </a:lnTo>
                    <a:lnTo>
                      <a:pt x="558" y="188"/>
                    </a:lnTo>
                    <a:lnTo>
                      <a:pt x="558" y="182"/>
                    </a:lnTo>
                    <a:lnTo>
                      <a:pt x="560" y="174"/>
                    </a:lnTo>
                    <a:lnTo>
                      <a:pt x="566" y="168"/>
                    </a:lnTo>
                    <a:lnTo>
                      <a:pt x="562" y="162"/>
                    </a:lnTo>
                    <a:lnTo>
                      <a:pt x="558" y="160"/>
                    </a:lnTo>
                    <a:lnTo>
                      <a:pt x="552" y="158"/>
                    </a:lnTo>
                    <a:lnTo>
                      <a:pt x="546" y="158"/>
                    </a:lnTo>
                    <a:lnTo>
                      <a:pt x="544" y="164"/>
                    </a:lnTo>
                    <a:lnTo>
                      <a:pt x="542" y="170"/>
                    </a:lnTo>
                    <a:lnTo>
                      <a:pt x="542" y="174"/>
                    </a:lnTo>
                    <a:lnTo>
                      <a:pt x="540" y="180"/>
                    </a:lnTo>
                    <a:lnTo>
                      <a:pt x="538" y="184"/>
                    </a:lnTo>
                    <a:lnTo>
                      <a:pt x="534" y="188"/>
                    </a:lnTo>
                    <a:lnTo>
                      <a:pt x="536" y="192"/>
                    </a:lnTo>
                    <a:lnTo>
                      <a:pt x="536" y="196"/>
                    </a:lnTo>
                    <a:lnTo>
                      <a:pt x="534" y="198"/>
                    </a:lnTo>
                    <a:lnTo>
                      <a:pt x="530" y="200"/>
                    </a:lnTo>
                    <a:lnTo>
                      <a:pt x="526" y="200"/>
                    </a:lnTo>
                    <a:lnTo>
                      <a:pt x="522" y="200"/>
                    </a:lnTo>
                    <a:lnTo>
                      <a:pt x="518" y="198"/>
                    </a:lnTo>
                    <a:lnTo>
                      <a:pt x="514" y="196"/>
                    </a:lnTo>
                    <a:lnTo>
                      <a:pt x="518" y="204"/>
                    </a:lnTo>
                    <a:lnTo>
                      <a:pt x="518" y="212"/>
                    </a:lnTo>
                    <a:lnTo>
                      <a:pt x="518" y="220"/>
                    </a:lnTo>
                    <a:lnTo>
                      <a:pt x="512" y="222"/>
                    </a:lnTo>
                    <a:lnTo>
                      <a:pt x="506" y="222"/>
                    </a:lnTo>
                    <a:lnTo>
                      <a:pt x="502" y="220"/>
                    </a:lnTo>
                    <a:lnTo>
                      <a:pt x="500" y="218"/>
                    </a:lnTo>
                    <a:lnTo>
                      <a:pt x="500" y="214"/>
                    </a:lnTo>
                    <a:lnTo>
                      <a:pt x="498" y="210"/>
                    </a:lnTo>
                    <a:lnTo>
                      <a:pt x="498" y="206"/>
                    </a:lnTo>
                    <a:lnTo>
                      <a:pt x="496" y="202"/>
                    </a:lnTo>
                    <a:lnTo>
                      <a:pt x="494" y="196"/>
                    </a:lnTo>
                    <a:lnTo>
                      <a:pt x="486" y="204"/>
                    </a:lnTo>
                    <a:lnTo>
                      <a:pt x="476" y="212"/>
                    </a:lnTo>
                    <a:lnTo>
                      <a:pt x="466" y="218"/>
                    </a:lnTo>
                    <a:lnTo>
                      <a:pt x="466" y="206"/>
                    </a:lnTo>
                    <a:lnTo>
                      <a:pt x="462" y="196"/>
                    </a:lnTo>
                    <a:lnTo>
                      <a:pt x="456" y="188"/>
                    </a:lnTo>
                    <a:lnTo>
                      <a:pt x="450" y="180"/>
                    </a:lnTo>
                    <a:lnTo>
                      <a:pt x="444" y="170"/>
                    </a:lnTo>
                    <a:lnTo>
                      <a:pt x="466" y="170"/>
                    </a:lnTo>
                    <a:lnTo>
                      <a:pt x="488" y="174"/>
                    </a:lnTo>
                    <a:lnTo>
                      <a:pt x="510" y="176"/>
                    </a:lnTo>
                    <a:lnTo>
                      <a:pt x="494" y="150"/>
                    </a:lnTo>
                    <a:lnTo>
                      <a:pt x="474" y="134"/>
                    </a:lnTo>
                    <a:lnTo>
                      <a:pt x="448" y="128"/>
                    </a:lnTo>
                    <a:lnTo>
                      <a:pt x="420" y="130"/>
                    </a:lnTo>
                    <a:lnTo>
                      <a:pt x="422" y="126"/>
                    </a:lnTo>
                    <a:lnTo>
                      <a:pt x="424" y="122"/>
                    </a:lnTo>
                    <a:lnTo>
                      <a:pt x="426" y="118"/>
                    </a:lnTo>
                    <a:lnTo>
                      <a:pt x="428" y="114"/>
                    </a:lnTo>
                    <a:lnTo>
                      <a:pt x="418" y="106"/>
                    </a:lnTo>
                    <a:lnTo>
                      <a:pt x="408" y="106"/>
                    </a:lnTo>
                    <a:lnTo>
                      <a:pt x="398" y="112"/>
                    </a:lnTo>
                    <a:lnTo>
                      <a:pt x="388" y="118"/>
                    </a:lnTo>
                    <a:lnTo>
                      <a:pt x="378" y="120"/>
                    </a:lnTo>
                    <a:lnTo>
                      <a:pt x="366" y="120"/>
                    </a:lnTo>
                    <a:lnTo>
                      <a:pt x="360" y="116"/>
                    </a:lnTo>
                    <a:lnTo>
                      <a:pt x="356" y="112"/>
                    </a:lnTo>
                    <a:lnTo>
                      <a:pt x="350" y="110"/>
                    </a:lnTo>
                    <a:lnTo>
                      <a:pt x="338" y="114"/>
                    </a:lnTo>
                    <a:lnTo>
                      <a:pt x="332" y="118"/>
                    </a:lnTo>
                    <a:lnTo>
                      <a:pt x="326" y="122"/>
                    </a:lnTo>
                    <a:lnTo>
                      <a:pt x="320" y="128"/>
                    </a:lnTo>
                    <a:lnTo>
                      <a:pt x="316" y="134"/>
                    </a:lnTo>
                    <a:lnTo>
                      <a:pt x="314" y="140"/>
                    </a:lnTo>
                    <a:lnTo>
                      <a:pt x="312" y="146"/>
                    </a:lnTo>
                    <a:lnTo>
                      <a:pt x="312" y="150"/>
                    </a:lnTo>
                    <a:lnTo>
                      <a:pt x="312" y="156"/>
                    </a:lnTo>
                    <a:lnTo>
                      <a:pt x="312" y="160"/>
                    </a:lnTo>
                    <a:lnTo>
                      <a:pt x="308" y="166"/>
                    </a:lnTo>
                    <a:lnTo>
                      <a:pt x="302" y="168"/>
                    </a:lnTo>
                    <a:lnTo>
                      <a:pt x="298" y="172"/>
                    </a:lnTo>
                    <a:lnTo>
                      <a:pt x="292" y="174"/>
                    </a:lnTo>
                    <a:lnTo>
                      <a:pt x="288" y="176"/>
                    </a:lnTo>
                    <a:lnTo>
                      <a:pt x="282" y="180"/>
                    </a:lnTo>
                    <a:lnTo>
                      <a:pt x="278" y="184"/>
                    </a:lnTo>
                    <a:lnTo>
                      <a:pt x="274" y="190"/>
                    </a:lnTo>
                    <a:lnTo>
                      <a:pt x="272" y="194"/>
                    </a:lnTo>
                    <a:lnTo>
                      <a:pt x="272" y="200"/>
                    </a:lnTo>
                    <a:lnTo>
                      <a:pt x="272" y="210"/>
                    </a:lnTo>
                    <a:lnTo>
                      <a:pt x="260" y="214"/>
                    </a:lnTo>
                    <a:lnTo>
                      <a:pt x="250" y="220"/>
                    </a:lnTo>
                    <a:lnTo>
                      <a:pt x="242" y="228"/>
                    </a:lnTo>
                    <a:lnTo>
                      <a:pt x="232" y="234"/>
                    </a:lnTo>
                    <a:lnTo>
                      <a:pt x="220" y="234"/>
                    </a:lnTo>
                    <a:lnTo>
                      <a:pt x="220" y="240"/>
                    </a:lnTo>
                    <a:lnTo>
                      <a:pt x="220" y="246"/>
                    </a:lnTo>
                    <a:lnTo>
                      <a:pt x="222" y="252"/>
                    </a:lnTo>
                    <a:lnTo>
                      <a:pt x="220" y="260"/>
                    </a:lnTo>
                    <a:lnTo>
                      <a:pt x="220" y="264"/>
                    </a:lnTo>
                    <a:lnTo>
                      <a:pt x="216" y="268"/>
                    </a:lnTo>
                    <a:lnTo>
                      <a:pt x="212" y="272"/>
                    </a:lnTo>
                    <a:lnTo>
                      <a:pt x="208" y="276"/>
                    </a:lnTo>
                    <a:lnTo>
                      <a:pt x="204" y="278"/>
                    </a:lnTo>
                    <a:lnTo>
                      <a:pt x="200" y="282"/>
                    </a:lnTo>
                    <a:lnTo>
                      <a:pt x="198" y="288"/>
                    </a:lnTo>
                    <a:lnTo>
                      <a:pt x="198" y="292"/>
                    </a:lnTo>
                    <a:lnTo>
                      <a:pt x="200" y="296"/>
                    </a:lnTo>
                    <a:lnTo>
                      <a:pt x="202" y="300"/>
                    </a:lnTo>
                    <a:lnTo>
                      <a:pt x="206" y="302"/>
                    </a:lnTo>
                    <a:lnTo>
                      <a:pt x="210" y="304"/>
                    </a:lnTo>
                    <a:lnTo>
                      <a:pt x="214" y="306"/>
                    </a:lnTo>
                    <a:lnTo>
                      <a:pt x="218" y="308"/>
                    </a:lnTo>
                    <a:lnTo>
                      <a:pt x="220" y="310"/>
                    </a:lnTo>
                    <a:lnTo>
                      <a:pt x="220" y="314"/>
                    </a:lnTo>
                    <a:lnTo>
                      <a:pt x="220" y="318"/>
                    </a:lnTo>
                    <a:lnTo>
                      <a:pt x="240" y="302"/>
                    </a:lnTo>
                    <a:lnTo>
                      <a:pt x="262" y="290"/>
                    </a:lnTo>
                    <a:lnTo>
                      <a:pt x="286" y="286"/>
                    </a:lnTo>
                    <a:lnTo>
                      <a:pt x="286" y="298"/>
                    </a:lnTo>
                    <a:lnTo>
                      <a:pt x="282" y="306"/>
                    </a:lnTo>
                    <a:lnTo>
                      <a:pt x="272" y="310"/>
                    </a:lnTo>
                    <a:lnTo>
                      <a:pt x="262" y="310"/>
                    </a:lnTo>
                    <a:lnTo>
                      <a:pt x="252" y="306"/>
                    </a:lnTo>
                    <a:lnTo>
                      <a:pt x="252" y="316"/>
                    </a:lnTo>
                    <a:lnTo>
                      <a:pt x="258" y="324"/>
                    </a:lnTo>
                    <a:lnTo>
                      <a:pt x="266" y="328"/>
                    </a:lnTo>
                    <a:lnTo>
                      <a:pt x="272" y="334"/>
                    </a:lnTo>
                    <a:lnTo>
                      <a:pt x="274" y="344"/>
                    </a:lnTo>
                    <a:lnTo>
                      <a:pt x="286" y="344"/>
                    </a:lnTo>
                    <a:lnTo>
                      <a:pt x="296" y="340"/>
                    </a:lnTo>
                    <a:lnTo>
                      <a:pt x="302" y="332"/>
                    </a:lnTo>
                    <a:lnTo>
                      <a:pt x="304" y="324"/>
                    </a:lnTo>
                    <a:lnTo>
                      <a:pt x="300" y="316"/>
                    </a:lnTo>
                    <a:lnTo>
                      <a:pt x="290" y="310"/>
                    </a:lnTo>
                    <a:lnTo>
                      <a:pt x="298" y="306"/>
                    </a:lnTo>
                    <a:lnTo>
                      <a:pt x="308" y="304"/>
                    </a:lnTo>
                    <a:lnTo>
                      <a:pt x="318" y="300"/>
                    </a:lnTo>
                    <a:lnTo>
                      <a:pt x="328" y="298"/>
                    </a:lnTo>
                    <a:lnTo>
                      <a:pt x="334" y="290"/>
                    </a:lnTo>
                    <a:lnTo>
                      <a:pt x="334" y="278"/>
                    </a:lnTo>
                    <a:lnTo>
                      <a:pt x="316" y="276"/>
                    </a:lnTo>
                    <a:lnTo>
                      <a:pt x="308" y="272"/>
                    </a:lnTo>
                    <a:lnTo>
                      <a:pt x="306" y="264"/>
                    </a:lnTo>
                    <a:lnTo>
                      <a:pt x="310" y="254"/>
                    </a:lnTo>
                    <a:lnTo>
                      <a:pt x="314" y="242"/>
                    </a:lnTo>
                    <a:lnTo>
                      <a:pt x="320" y="228"/>
                    </a:lnTo>
                    <a:lnTo>
                      <a:pt x="314" y="226"/>
                    </a:lnTo>
                    <a:lnTo>
                      <a:pt x="310" y="224"/>
                    </a:lnTo>
                    <a:lnTo>
                      <a:pt x="304" y="224"/>
                    </a:lnTo>
                    <a:lnTo>
                      <a:pt x="316" y="222"/>
                    </a:lnTo>
                    <a:lnTo>
                      <a:pt x="326" y="220"/>
                    </a:lnTo>
                    <a:lnTo>
                      <a:pt x="336" y="222"/>
                    </a:lnTo>
                    <a:lnTo>
                      <a:pt x="344" y="220"/>
                    </a:lnTo>
                    <a:lnTo>
                      <a:pt x="352" y="216"/>
                    </a:lnTo>
                    <a:lnTo>
                      <a:pt x="356" y="208"/>
                    </a:lnTo>
                    <a:lnTo>
                      <a:pt x="356" y="194"/>
                    </a:lnTo>
                    <a:lnTo>
                      <a:pt x="362" y="194"/>
                    </a:lnTo>
                    <a:lnTo>
                      <a:pt x="368" y="194"/>
                    </a:lnTo>
                    <a:lnTo>
                      <a:pt x="374" y="194"/>
                    </a:lnTo>
                    <a:lnTo>
                      <a:pt x="378" y="194"/>
                    </a:lnTo>
                    <a:lnTo>
                      <a:pt x="380" y="194"/>
                    </a:lnTo>
                    <a:lnTo>
                      <a:pt x="382" y="196"/>
                    </a:lnTo>
                    <a:lnTo>
                      <a:pt x="384" y="200"/>
                    </a:lnTo>
                    <a:lnTo>
                      <a:pt x="384" y="206"/>
                    </a:lnTo>
                    <a:lnTo>
                      <a:pt x="382" y="210"/>
                    </a:lnTo>
                    <a:lnTo>
                      <a:pt x="378" y="214"/>
                    </a:lnTo>
                    <a:lnTo>
                      <a:pt x="376" y="218"/>
                    </a:lnTo>
                    <a:lnTo>
                      <a:pt x="372" y="222"/>
                    </a:lnTo>
                    <a:lnTo>
                      <a:pt x="368" y="228"/>
                    </a:lnTo>
                    <a:lnTo>
                      <a:pt x="366" y="230"/>
                    </a:lnTo>
                    <a:lnTo>
                      <a:pt x="364" y="232"/>
                    </a:lnTo>
                    <a:lnTo>
                      <a:pt x="362" y="234"/>
                    </a:lnTo>
                    <a:lnTo>
                      <a:pt x="360" y="238"/>
                    </a:lnTo>
                    <a:lnTo>
                      <a:pt x="358" y="240"/>
                    </a:lnTo>
                    <a:lnTo>
                      <a:pt x="356" y="242"/>
                    </a:lnTo>
                    <a:lnTo>
                      <a:pt x="356" y="244"/>
                    </a:lnTo>
                    <a:lnTo>
                      <a:pt x="356" y="262"/>
                    </a:lnTo>
                    <a:lnTo>
                      <a:pt x="362" y="274"/>
                    </a:lnTo>
                    <a:lnTo>
                      <a:pt x="374" y="280"/>
                    </a:lnTo>
                    <a:lnTo>
                      <a:pt x="388" y="276"/>
                    </a:lnTo>
                    <a:lnTo>
                      <a:pt x="404" y="266"/>
                    </a:lnTo>
                    <a:lnTo>
                      <a:pt x="408" y="270"/>
                    </a:lnTo>
                    <a:lnTo>
                      <a:pt x="414" y="274"/>
                    </a:lnTo>
                    <a:lnTo>
                      <a:pt x="420" y="276"/>
                    </a:lnTo>
                    <a:lnTo>
                      <a:pt x="424" y="278"/>
                    </a:lnTo>
                    <a:lnTo>
                      <a:pt x="432" y="278"/>
                    </a:lnTo>
                    <a:lnTo>
                      <a:pt x="432" y="274"/>
                    </a:lnTo>
                    <a:lnTo>
                      <a:pt x="430" y="270"/>
                    </a:lnTo>
                    <a:lnTo>
                      <a:pt x="428" y="266"/>
                    </a:lnTo>
                    <a:lnTo>
                      <a:pt x="426" y="262"/>
                    </a:lnTo>
                    <a:lnTo>
                      <a:pt x="424" y="258"/>
                    </a:lnTo>
                    <a:lnTo>
                      <a:pt x="424" y="254"/>
                    </a:lnTo>
                    <a:lnTo>
                      <a:pt x="426" y="250"/>
                    </a:lnTo>
                    <a:lnTo>
                      <a:pt x="428" y="246"/>
                    </a:lnTo>
                    <a:lnTo>
                      <a:pt x="434" y="246"/>
                    </a:lnTo>
                    <a:lnTo>
                      <a:pt x="438" y="246"/>
                    </a:lnTo>
                    <a:lnTo>
                      <a:pt x="444" y="250"/>
                    </a:lnTo>
                    <a:lnTo>
                      <a:pt x="448" y="254"/>
                    </a:lnTo>
                    <a:lnTo>
                      <a:pt x="450" y="260"/>
                    </a:lnTo>
                    <a:lnTo>
                      <a:pt x="452" y="264"/>
                    </a:lnTo>
                    <a:lnTo>
                      <a:pt x="452" y="268"/>
                    </a:lnTo>
                    <a:lnTo>
                      <a:pt x="448" y="280"/>
                    </a:lnTo>
                    <a:lnTo>
                      <a:pt x="438" y="286"/>
                    </a:lnTo>
                    <a:lnTo>
                      <a:pt x="424" y="290"/>
                    </a:lnTo>
                    <a:lnTo>
                      <a:pt x="408" y="292"/>
                    </a:lnTo>
                    <a:lnTo>
                      <a:pt x="396" y="294"/>
                    </a:lnTo>
                    <a:lnTo>
                      <a:pt x="396" y="298"/>
                    </a:lnTo>
                    <a:lnTo>
                      <a:pt x="398" y="302"/>
                    </a:lnTo>
                    <a:lnTo>
                      <a:pt x="388" y="304"/>
                    </a:lnTo>
                    <a:lnTo>
                      <a:pt x="376" y="306"/>
                    </a:lnTo>
                    <a:lnTo>
                      <a:pt x="366" y="306"/>
                    </a:lnTo>
                    <a:lnTo>
                      <a:pt x="366" y="308"/>
                    </a:lnTo>
                    <a:lnTo>
                      <a:pt x="364" y="312"/>
                    </a:lnTo>
                    <a:lnTo>
                      <a:pt x="364" y="314"/>
                    </a:lnTo>
                    <a:lnTo>
                      <a:pt x="370" y="314"/>
                    </a:lnTo>
                    <a:lnTo>
                      <a:pt x="374" y="314"/>
                    </a:lnTo>
                    <a:lnTo>
                      <a:pt x="370" y="318"/>
                    </a:lnTo>
                    <a:lnTo>
                      <a:pt x="366" y="320"/>
                    </a:lnTo>
                    <a:lnTo>
                      <a:pt x="360" y="322"/>
                    </a:lnTo>
                    <a:lnTo>
                      <a:pt x="354" y="322"/>
                    </a:lnTo>
                    <a:lnTo>
                      <a:pt x="350" y="324"/>
                    </a:lnTo>
                    <a:lnTo>
                      <a:pt x="346" y="328"/>
                    </a:lnTo>
                    <a:lnTo>
                      <a:pt x="340" y="338"/>
                    </a:lnTo>
                    <a:lnTo>
                      <a:pt x="340" y="354"/>
                    </a:lnTo>
                    <a:lnTo>
                      <a:pt x="340" y="366"/>
                    </a:lnTo>
                    <a:lnTo>
                      <a:pt x="316" y="372"/>
                    </a:lnTo>
                    <a:lnTo>
                      <a:pt x="290" y="372"/>
                    </a:lnTo>
                    <a:lnTo>
                      <a:pt x="264" y="368"/>
                    </a:lnTo>
                    <a:lnTo>
                      <a:pt x="258" y="366"/>
                    </a:lnTo>
                    <a:lnTo>
                      <a:pt x="252" y="366"/>
                    </a:lnTo>
                    <a:lnTo>
                      <a:pt x="250" y="366"/>
                    </a:lnTo>
                    <a:lnTo>
                      <a:pt x="248" y="366"/>
                    </a:lnTo>
                    <a:lnTo>
                      <a:pt x="248" y="368"/>
                    </a:lnTo>
                    <a:lnTo>
                      <a:pt x="246" y="368"/>
                    </a:lnTo>
                    <a:lnTo>
                      <a:pt x="246" y="370"/>
                    </a:lnTo>
                    <a:lnTo>
                      <a:pt x="244" y="372"/>
                    </a:lnTo>
                    <a:lnTo>
                      <a:pt x="242" y="374"/>
                    </a:lnTo>
                    <a:lnTo>
                      <a:pt x="238" y="378"/>
                    </a:lnTo>
                    <a:lnTo>
                      <a:pt x="220" y="388"/>
                    </a:lnTo>
                    <a:lnTo>
                      <a:pt x="200" y="392"/>
                    </a:lnTo>
                    <a:lnTo>
                      <a:pt x="200" y="398"/>
                    </a:lnTo>
                    <a:lnTo>
                      <a:pt x="198" y="400"/>
                    </a:lnTo>
                    <a:lnTo>
                      <a:pt x="196" y="402"/>
                    </a:lnTo>
                    <a:lnTo>
                      <a:pt x="192" y="404"/>
                    </a:lnTo>
                    <a:lnTo>
                      <a:pt x="190" y="406"/>
                    </a:lnTo>
                    <a:lnTo>
                      <a:pt x="186" y="408"/>
                    </a:lnTo>
                    <a:lnTo>
                      <a:pt x="184" y="410"/>
                    </a:lnTo>
                    <a:lnTo>
                      <a:pt x="178" y="412"/>
                    </a:lnTo>
                    <a:lnTo>
                      <a:pt x="172" y="414"/>
                    </a:lnTo>
                    <a:lnTo>
                      <a:pt x="166" y="414"/>
                    </a:lnTo>
                    <a:lnTo>
                      <a:pt x="166" y="418"/>
                    </a:lnTo>
                    <a:lnTo>
                      <a:pt x="166" y="424"/>
                    </a:lnTo>
                    <a:lnTo>
                      <a:pt x="164" y="428"/>
                    </a:lnTo>
                    <a:lnTo>
                      <a:pt x="156" y="434"/>
                    </a:lnTo>
                    <a:lnTo>
                      <a:pt x="144" y="440"/>
                    </a:lnTo>
                    <a:lnTo>
                      <a:pt x="130" y="444"/>
                    </a:lnTo>
                    <a:lnTo>
                      <a:pt x="120" y="450"/>
                    </a:lnTo>
                    <a:lnTo>
                      <a:pt x="134" y="458"/>
                    </a:lnTo>
                    <a:lnTo>
                      <a:pt x="146" y="468"/>
                    </a:lnTo>
                    <a:lnTo>
                      <a:pt x="154" y="480"/>
                    </a:lnTo>
                    <a:lnTo>
                      <a:pt x="156" y="492"/>
                    </a:lnTo>
                    <a:lnTo>
                      <a:pt x="152" y="506"/>
                    </a:lnTo>
                    <a:lnTo>
                      <a:pt x="138" y="516"/>
                    </a:lnTo>
                    <a:lnTo>
                      <a:pt x="126" y="520"/>
                    </a:lnTo>
                    <a:lnTo>
                      <a:pt x="114" y="516"/>
                    </a:lnTo>
                    <a:lnTo>
                      <a:pt x="102" y="512"/>
                    </a:lnTo>
                    <a:lnTo>
                      <a:pt x="92" y="508"/>
                    </a:lnTo>
                    <a:lnTo>
                      <a:pt x="82" y="506"/>
                    </a:lnTo>
                    <a:lnTo>
                      <a:pt x="76" y="512"/>
                    </a:lnTo>
                    <a:lnTo>
                      <a:pt x="74" y="516"/>
                    </a:lnTo>
                    <a:lnTo>
                      <a:pt x="74" y="522"/>
                    </a:lnTo>
                    <a:lnTo>
                      <a:pt x="76" y="526"/>
                    </a:lnTo>
                    <a:lnTo>
                      <a:pt x="78" y="530"/>
                    </a:lnTo>
                    <a:lnTo>
                      <a:pt x="82" y="534"/>
                    </a:lnTo>
                    <a:lnTo>
                      <a:pt x="82" y="538"/>
                    </a:lnTo>
                    <a:lnTo>
                      <a:pt x="82" y="544"/>
                    </a:lnTo>
                    <a:lnTo>
                      <a:pt x="80" y="550"/>
                    </a:lnTo>
                    <a:lnTo>
                      <a:pt x="78" y="554"/>
                    </a:lnTo>
                    <a:lnTo>
                      <a:pt x="76" y="560"/>
                    </a:lnTo>
                    <a:lnTo>
                      <a:pt x="76" y="564"/>
                    </a:lnTo>
                    <a:lnTo>
                      <a:pt x="76" y="580"/>
                    </a:lnTo>
                    <a:lnTo>
                      <a:pt x="82" y="588"/>
                    </a:lnTo>
                    <a:lnTo>
                      <a:pt x="90" y="590"/>
                    </a:lnTo>
                    <a:lnTo>
                      <a:pt x="100" y="588"/>
                    </a:lnTo>
                    <a:lnTo>
                      <a:pt x="112" y="582"/>
                    </a:lnTo>
                    <a:lnTo>
                      <a:pt x="124" y="574"/>
                    </a:lnTo>
                    <a:lnTo>
                      <a:pt x="134" y="566"/>
                    </a:lnTo>
                    <a:lnTo>
                      <a:pt x="144" y="556"/>
                    </a:lnTo>
                    <a:lnTo>
                      <a:pt x="150" y="550"/>
                    </a:lnTo>
                    <a:lnTo>
                      <a:pt x="160" y="536"/>
                    </a:lnTo>
                    <a:lnTo>
                      <a:pt x="168" y="518"/>
                    </a:lnTo>
                    <a:lnTo>
                      <a:pt x="176" y="508"/>
                    </a:lnTo>
                    <a:lnTo>
                      <a:pt x="188" y="502"/>
                    </a:lnTo>
                    <a:lnTo>
                      <a:pt x="200" y="502"/>
                    </a:lnTo>
                    <a:lnTo>
                      <a:pt x="212" y="500"/>
                    </a:lnTo>
                    <a:lnTo>
                      <a:pt x="222" y="490"/>
                    </a:lnTo>
                    <a:lnTo>
                      <a:pt x="226" y="494"/>
                    </a:lnTo>
                    <a:lnTo>
                      <a:pt x="230" y="498"/>
                    </a:lnTo>
                    <a:lnTo>
                      <a:pt x="234" y="500"/>
                    </a:lnTo>
                    <a:lnTo>
                      <a:pt x="240" y="500"/>
                    </a:lnTo>
                    <a:lnTo>
                      <a:pt x="244" y="502"/>
                    </a:lnTo>
                    <a:lnTo>
                      <a:pt x="248" y="506"/>
                    </a:lnTo>
                    <a:lnTo>
                      <a:pt x="252" y="512"/>
                    </a:lnTo>
                    <a:lnTo>
                      <a:pt x="256" y="516"/>
                    </a:lnTo>
                    <a:lnTo>
                      <a:pt x="258" y="522"/>
                    </a:lnTo>
                    <a:lnTo>
                      <a:pt x="262" y="528"/>
                    </a:lnTo>
                    <a:lnTo>
                      <a:pt x="266" y="530"/>
                    </a:lnTo>
                    <a:lnTo>
                      <a:pt x="270" y="534"/>
                    </a:lnTo>
                    <a:lnTo>
                      <a:pt x="274" y="536"/>
                    </a:lnTo>
                    <a:lnTo>
                      <a:pt x="278" y="538"/>
                    </a:lnTo>
                    <a:lnTo>
                      <a:pt x="282" y="542"/>
                    </a:lnTo>
                    <a:lnTo>
                      <a:pt x="286" y="548"/>
                    </a:lnTo>
                    <a:lnTo>
                      <a:pt x="288" y="554"/>
                    </a:lnTo>
                    <a:lnTo>
                      <a:pt x="290" y="562"/>
                    </a:lnTo>
                    <a:lnTo>
                      <a:pt x="290" y="572"/>
                    </a:lnTo>
                    <a:lnTo>
                      <a:pt x="272" y="576"/>
                    </a:lnTo>
                    <a:lnTo>
                      <a:pt x="254" y="580"/>
                    </a:lnTo>
                    <a:lnTo>
                      <a:pt x="268" y="588"/>
                    </a:lnTo>
                    <a:lnTo>
                      <a:pt x="282" y="594"/>
                    </a:lnTo>
                    <a:lnTo>
                      <a:pt x="298" y="598"/>
                    </a:lnTo>
                    <a:lnTo>
                      <a:pt x="310" y="596"/>
                    </a:lnTo>
                    <a:lnTo>
                      <a:pt x="314" y="590"/>
                    </a:lnTo>
                    <a:lnTo>
                      <a:pt x="314" y="582"/>
                    </a:lnTo>
                    <a:lnTo>
                      <a:pt x="308" y="572"/>
                    </a:lnTo>
                    <a:lnTo>
                      <a:pt x="304" y="564"/>
                    </a:lnTo>
                    <a:lnTo>
                      <a:pt x="300" y="554"/>
                    </a:lnTo>
                    <a:lnTo>
                      <a:pt x="306" y="552"/>
                    </a:lnTo>
                    <a:lnTo>
                      <a:pt x="312" y="550"/>
                    </a:lnTo>
                    <a:lnTo>
                      <a:pt x="320" y="548"/>
                    </a:lnTo>
                    <a:lnTo>
                      <a:pt x="304" y="538"/>
                    </a:lnTo>
                    <a:lnTo>
                      <a:pt x="288" y="524"/>
                    </a:lnTo>
                    <a:lnTo>
                      <a:pt x="270" y="510"/>
                    </a:lnTo>
                    <a:lnTo>
                      <a:pt x="252" y="500"/>
                    </a:lnTo>
                    <a:lnTo>
                      <a:pt x="234" y="496"/>
                    </a:lnTo>
                    <a:lnTo>
                      <a:pt x="250" y="492"/>
                    </a:lnTo>
                    <a:lnTo>
                      <a:pt x="266" y="488"/>
                    </a:lnTo>
                    <a:lnTo>
                      <a:pt x="280" y="484"/>
                    </a:lnTo>
                    <a:lnTo>
                      <a:pt x="292" y="474"/>
                    </a:lnTo>
                    <a:lnTo>
                      <a:pt x="298" y="488"/>
                    </a:lnTo>
                    <a:lnTo>
                      <a:pt x="306" y="500"/>
                    </a:lnTo>
                    <a:lnTo>
                      <a:pt x="316" y="512"/>
                    </a:lnTo>
                    <a:lnTo>
                      <a:pt x="322" y="520"/>
                    </a:lnTo>
                    <a:lnTo>
                      <a:pt x="330" y="526"/>
                    </a:lnTo>
                    <a:lnTo>
                      <a:pt x="336" y="532"/>
                    </a:lnTo>
                    <a:lnTo>
                      <a:pt x="340" y="542"/>
                    </a:lnTo>
                    <a:lnTo>
                      <a:pt x="348" y="558"/>
                    </a:lnTo>
                    <a:lnTo>
                      <a:pt x="350" y="574"/>
                    </a:lnTo>
                    <a:lnTo>
                      <a:pt x="346" y="592"/>
                    </a:lnTo>
                    <a:lnTo>
                      <a:pt x="350" y="592"/>
                    </a:lnTo>
                    <a:lnTo>
                      <a:pt x="356" y="592"/>
                    </a:lnTo>
                    <a:lnTo>
                      <a:pt x="362" y="592"/>
                    </a:lnTo>
                    <a:lnTo>
                      <a:pt x="368" y="592"/>
                    </a:lnTo>
                    <a:lnTo>
                      <a:pt x="372" y="590"/>
                    </a:lnTo>
                    <a:lnTo>
                      <a:pt x="378" y="586"/>
                    </a:lnTo>
                    <a:lnTo>
                      <a:pt x="380" y="584"/>
                    </a:lnTo>
                    <a:lnTo>
                      <a:pt x="380" y="580"/>
                    </a:lnTo>
                    <a:lnTo>
                      <a:pt x="378" y="578"/>
                    </a:lnTo>
                    <a:lnTo>
                      <a:pt x="376" y="576"/>
                    </a:lnTo>
                    <a:lnTo>
                      <a:pt x="374" y="572"/>
                    </a:lnTo>
                    <a:lnTo>
                      <a:pt x="372" y="568"/>
                    </a:lnTo>
                    <a:lnTo>
                      <a:pt x="370" y="566"/>
                    </a:lnTo>
                    <a:lnTo>
                      <a:pt x="368" y="562"/>
                    </a:lnTo>
                    <a:lnTo>
                      <a:pt x="364" y="560"/>
                    </a:lnTo>
                    <a:lnTo>
                      <a:pt x="362" y="556"/>
                    </a:lnTo>
                    <a:lnTo>
                      <a:pt x="360" y="552"/>
                    </a:lnTo>
                    <a:lnTo>
                      <a:pt x="360" y="548"/>
                    </a:lnTo>
                    <a:lnTo>
                      <a:pt x="362" y="544"/>
                    </a:lnTo>
                    <a:lnTo>
                      <a:pt x="366" y="540"/>
                    </a:lnTo>
                    <a:lnTo>
                      <a:pt x="370" y="538"/>
                    </a:lnTo>
                    <a:lnTo>
                      <a:pt x="376" y="536"/>
                    </a:lnTo>
                    <a:lnTo>
                      <a:pt x="382" y="538"/>
                    </a:lnTo>
                    <a:lnTo>
                      <a:pt x="388" y="540"/>
                    </a:lnTo>
                    <a:lnTo>
                      <a:pt x="398" y="548"/>
                    </a:lnTo>
                    <a:lnTo>
                      <a:pt x="400" y="560"/>
                    </a:lnTo>
                    <a:lnTo>
                      <a:pt x="400" y="574"/>
                    </a:lnTo>
                    <a:lnTo>
                      <a:pt x="402" y="586"/>
                    </a:lnTo>
                    <a:lnTo>
                      <a:pt x="404" y="596"/>
                    </a:lnTo>
                    <a:lnTo>
                      <a:pt x="414" y="604"/>
                    </a:lnTo>
                    <a:lnTo>
                      <a:pt x="426" y="606"/>
                    </a:lnTo>
                    <a:lnTo>
                      <a:pt x="438" y="604"/>
                    </a:lnTo>
                    <a:lnTo>
                      <a:pt x="448" y="600"/>
                    </a:lnTo>
                    <a:lnTo>
                      <a:pt x="458" y="602"/>
                    </a:lnTo>
                    <a:lnTo>
                      <a:pt x="466" y="610"/>
                    </a:lnTo>
                    <a:lnTo>
                      <a:pt x="470" y="608"/>
                    </a:lnTo>
                    <a:lnTo>
                      <a:pt x="474" y="606"/>
                    </a:lnTo>
                    <a:lnTo>
                      <a:pt x="478" y="604"/>
                    </a:lnTo>
                    <a:lnTo>
                      <a:pt x="484" y="620"/>
                    </a:lnTo>
                    <a:lnTo>
                      <a:pt x="478" y="638"/>
                    </a:lnTo>
                    <a:lnTo>
                      <a:pt x="468" y="652"/>
                    </a:lnTo>
                    <a:lnTo>
                      <a:pt x="452" y="664"/>
                    </a:lnTo>
                    <a:lnTo>
                      <a:pt x="438" y="672"/>
                    </a:lnTo>
                    <a:lnTo>
                      <a:pt x="420" y="674"/>
                    </a:lnTo>
                    <a:lnTo>
                      <a:pt x="404" y="672"/>
                    </a:lnTo>
                    <a:lnTo>
                      <a:pt x="390" y="666"/>
                    </a:lnTo>
                    <a:lnTo>
                      <a:pt x="376" y="660"/>
                    </a:lnTo>
                    <a:lnTo>
                      <a:pt x="362" y="654"/>
                    </a:lnTo>
                    <a:lnTo>
                      <a:pt x="346" y="654"/>
                    </a:lnTo>
                    <a:lnTo>
                      <a:pt x="342" y="664"/>
                    </a:lnTo>
                    <a:lnTo>
                      <a:pt x="332" y="668"/>
                    </a:lnTo>
                    <a:lnTo>
                      <a:pt x="320" y="666"/>
                    </a:lnTo>
                    <a:lnTo>
                      <a:pt x="306" y="662"/>
                    </a:lnTo>
                    <a:lnTo>
                      <a:pt x="290" y="656"/>
                    </a:lnTo>
                    <a:lnTo>
                      <a:pt x="276" y="648"/>
                    </a:lnTo>
                    <a:lnTo>
                      <a:pt x="264" y="644"/>
                    </a:lnTo>
                    <a:lnTo>
                      <a:pt x="254" y="642"/>
                    </a:lnTo>
                    <a:lnTo>
                      <a:pt x="250" y="622"/>
                    </a:lnTo>
                    <a:lnTo>
                      <a:pt x="252" y="604"/>
                    </a:lnTo>
                    <a:lnTo>
                      <a:pt x="254" y="608"/>
                    </a:lnTo>
                    <a:lnTo>
                      <a:pt x="254" y="602"/>
                    </a:lnTo>
                    <a:lnTo>
                      <a:pt x="254" y="598"/>
                    </a:lnTo>
                    <a:lnTo>
                      <a:pt x="254" y="592"/>
                    </a:lnTo>
                    <a:lnTo>
                      <a:pt x="236" y="590"/>
                    </a:lnTo>
                    <a:lnTo>
                      <a:pt x="214" y="590"/>
                    </a:lnTo>
                    <a:lnTo>
                      <a:pt x="194" y="590"/>
                    </a:lnTo>
                    <a:lnTo>
                      <a:pt x="174" y="592"/>
                    </a:lnTo>
                    <a:lnTo>
                      <a:pt x="162" y="594"/>
                    </a:lnTo>
                    <a:lnTo>
                      <a:pt x="156" y="596"/>
                    </a:lnTo>
                    <a:lnTo>
                      <a:pt x="148" y="602"/>
                    </a:lnTo>
                    <a:lnTo>
                      <a:pt x="140" y="606"/>
                    </a:lnTo>
                    <a:lnTo>
                      <a:pt x="126" y="608"/>
                    </a:lnTo>
                    <a:lnTo>
                      <a:pt x="114" y="604"/>
                    </a:lnTo>
                    <a:lnTo>
                      <a:pt x="104" y="606"/>
                    </a:lnTo>
                    <a:lnTo>
                      <a:pt x="102" y="608"/>
                    </a:lnTo>
                    <a:lnTo>
                      <a:pt x="98" y="612"/>
                    </a:lnTo>
                    <a:lnTo>
                      <a:pt x="96" y="618"/>
                    </a:lnTo>
                    <a:lnTo>
                      <a:pt x="92" y="624"/>
                    </a:lnTo>
                    <a:lnTo>
                      <a:pt x="90" y="628"/>
                    </a:lnTo>
                    <a:lnTo>
                      <a:pt x="88" y="632"/>
                    </a:lnTo>
                    <a:lnTo>
                      <a:pt x="84" y="638"/>
                    </a:lnTo>
                    <a:lnTo>
                      <a:pt x="78" y="642"/>
                    </a:lnTo>
                    <a:lnTo>
                      <a:pt x="74" y="646"/>
                    </a:lnTo>
                    <a:lnTo>
                      <a:pt x="72" y="652"/>
                    </a:lnTo>
                    <a:lnTo>
                      <a:pt x="68" y="658"/>
                    </a:lnTo>
                    <a:lnTo>
                      <a:pt x="58" y="676"/>
                    </a:lnTo>
                    <a:lnTo>
                      <a:pt x="46" y="690"/>
                    </a:lnTo>
                    <a:lnTo>
                      <a:pt x="32" y="708"/>
                    </a:lnTo>
                    <a:lnTo>
                      <a:pt x="20" y="726"/>
                    </a:lnTo>
                    <a:lnTo>
                      <a:pt x="8" y="746"/>
                    </a:lnTo>
                    <a:lnTo>
                      <a:pt x="2" y="766"/>
                    </a:lnTo>
                    <a:lnTo>
                      <a:pt x="2" y="790"/>
                    </a:lnTo>
                    <a:lnTo>
                      <a:pt x="4" y="812"/>
                    </a:lnTo>
                    <a:lnTo>
                      <a:pt x="4" y="832"/>
                    </a:lnTo>
                    <a:lnTo>
                      <a:pt x="2" y="848"/>
                    </a:lnTo>
                    <a:lnTo>
                      <a:pt x="0" y="864"/>
                    </a:lnTo>
                    <a:lnTo>
                      <a:pt x="4" y="880"/>
                    </a:lnTo>
                    <a:lnTo>
                      <a:pt x="16" y="898"/>
                    </a:lnTo>
                    <a:lnTo>
                      <a:pt x="30" y="920"/>
                    </a:lnTo>
                    <a:lnTo>
                      <a:pt x="48" y="942"/>
                    </a:lnTo>
                    <a:lnTo>
                      <a:pt x="64" y="960"/>
                    </a:lnTo>
                    <a:lnTo>
                      <a:pt x="80" y="972"/>
                    </a:lnTo>
                    <a:lnTo>
                      <a:pt x="96" y="978"/>
                    </a:lnTo>
                    <a:lnTo>
                      <a:pt x="112" y="982"/>
                    </a:lnTo>
                    <a:lnTo>
                      <a:pt x="126" y="978"/>
                    </a:lnTo>
                    <a:lnTo>
                      <a:pt x="130" y="976"/>
                    </a:lnTo>
                    <a:lnTo>
                      <a:pt x="132" y="972"/>
                    </a:lnTo>
                    <a:lnTo>
                      <a:pt x="134" y="968"/>
                    </a:lnTo>
                    <a:lnTo>
                      <a:pt x="138" y="962"/>
                    </a:lnTo>
                    <a:lnTo>
                      <a:pt x="140" y="960"/>
                    </a:lnTo>
                    <a:lnTo>
                      <a:pt x="146" y="958"/>
                    </a:lnTo>
                    <a:lnTo>
                      <a:pt x="150" y="958"/>
                    </a:lnTo>
                    <a:lnTo>
                      <a:pt x="156" y="958"/>
                    </a:lnTo>
                    <a:lnTo>
                      <a:pt x="162" y="958"/>
                    </a:lnTo>
                    <a:lnTo>
                      <a:pt x="174" y="952"/>
                    </a:lnTo>
                    <a:lnTo>
                      <a:pt x="186" y="944"/>
                    </a:lnTo>
                    <a:lnTo>
                      <a:pt x="198" y="942"/>
                    </a:lnTo>
                    <a:lnTo>
                      <a:pt x="210" y="948"/>
                    </a:lnTo>
                    <a:lnTo>
                      <a:pt x="218" y="962"/>
                    </a:lnTo>
                    <a:lnTo>
                      <a:pt x="220" y="976"/>
                    </a:lnTo>
                    <a:lnTo>
                      <a:pt x="230" y="972"/>
                    </a:lnTo>
                    <a:lnTo>
                      <a:pt x="240" y="968"/>
                    </a:lnTo>
                    <a:lnTo>
                      <a:pt x="250" y="960"/>
                    </a:lnTo>
                    <a:lnTo>
                      <a:pt x="250" y="980"/>
                    </a:lnTo>
                    <a:lnTo>
                      <a:pt x="250" y="998"/>
                    </a:lnTo>
                    <a:lnTo>
                      <a:pt x="246" y="1018"/>
                    </a:lnTo>
                    <a:lnTo>
                      <a:pt x="244" y="1032"/>
                    </a:lnTo>
                    <a:lnTo>
                      <a:pt x="248" y="1044"/>
                    </a:lnTo>
                    <a:lnTo>
                      <a:pt x="254" y="1056"/>
                    </a:lnTo>
                    <a:lnTo>
                      <a:pt x="264" y="1072"/>
                    </a:lnTo>
                    <a:lnTo>
                      <a:pt x="270" y="1086"/>
                    </a:lnTo>
                    <a:lnTo>
                      <a:pt x="272" y="1096"/>
                    </a:lnTo>
                    <a:lnTo>
                      <a:pt x="270" y="1108"/>
                    </a:lnTo>
                    <a:lnTo>
                      <a:pt x="268" y="1120"/>
                    </a:lnTo>
                    <a:lnTo>
                      <a:pt x="268" y="1134"/>
                    </a:lnTo>
                    <a:lnTo>
                      <a:pt x="270" y="1154"/>
                    </a:lnTo>
                    <a:lnTo>
                      <a:pt x="272" y="1174"/>
                    </a:lnTo>
                    <a:lnTo>
                      <a:pt x="270" y="1194"/>
                    </a:lnTo>
                    <a:lnTo>
                      <a:pt x="272" y="1222"/>
                    </a:lnTo>
                    <a:lnTo>
                      <a:pt x="280" y="1254"/>
                    </a:lnTo>
                    <a:lnTo>
                      <a:pt x="290" y="1284"/>
                    </a:lnTo>
                    <a:lnTo>
                      <a:pt x="300" y="1314"/>
                    </a:lnTo>
                    <a:lnTo>
                      <a:pt x="310" y="1346"/>
                    </a:lnTo>
                    <a:lnTo>
                      <a:pt x="318" y="1380"/>
                    </a:lnTo>
                    <a:lnTo>
                      <a:pt x="322" y="1416"/>
                    </a:lnTo>
                    <a:lnTo>
                      <a:pt x="346" y="1412"/>
                    </a:lnTo>
                    <a:lnTo>
                      <a:pt x="366" y="1404"/>
                    </a:lnTo>
                    <a:lnTo>
                      <a:pt x="382" y="1394"/>
                    </a:lnTo>
                    <a:lnTo>
                      <a:pt x="400" y="1382"/>
                    </a:lnTo>
                    <a:lnTo>
                      <a:pt x="418" y="1370"/>
                    </a:lnTo>
                    <a:lnTo>
                      <a:pt x="424" y="1366"/>
                    </a:lnTo>
                    <a:lnTo>
                      <a:pt x="430" y="1364"/>
                    </a:lnTo>
                    <a:lnTo>
                      <a:pt x="436" y="1360"/>
                    </a:lnTo>
                    <a:lnTo>
                      <a:pt x="440" y="1358"/>
                    </a:lnTo>
                    <a:lnTo>
                      <a:pt x="442" y="1354"/>
                    </a:lnTo>
                    <a:lnTo>
                      <a:pt x="446" y="1350"/>
                    </a:lnTo>
                    <a:lnTo>
                      <a:pt x="448" y="1342"/>
                    </a:lnTo>
                    <a:lnTo>
                      <a:pt x="448" y="1326"/>
                    </a:lnTo>
                    <a:lnTo>
                      <a:pt x="446" y="1310"/>
                    </a:lnTo>
                    <a:lnTo>
                      <a:pt x="446" y="1294"/>
                    </a:lnTo>
                    <a:lnTo>
                      <a:pt x="458" y="1292"/>
                    </a:lnTo>
                    <a:lnTo>
                      <a:pt x="466" y="1286"/>
                    </a:lnTo>
                    <a:lnTo>
                      <a:pt x="468" y="1276"/>
                    </a:lnTo>
                    <a:lnTo>
                      <a:pt x="468" y="1264"/>
                    </a:lnTo>
                    <a:lnTo>
                      <a:pt x="466" y="1252"/>
                    </a:lnTo>
                    <a:lnTo>
                      <a:pt x="466" y="1240"/>
                    </a:lnTo>
                    <a:lnTo>
                      <a:pt x="468" y="1224"/>
                    </a:lnTo>
                    <a:lnTo>
                      <a:pt x="476" y="1214"/>
                    </a:lnTo>
                    <a:lnTo>
                      <a:pt x="486" y="1208"/>
                    </a:lnTo>
                    <a:lnTo>
                      <a:pt x="496" y="1204"/>
                    </a:lnTo>
                    <a:lnTo>
                      <a:pt x="508" y="1200"/>
                    </a:lnTo>
                    <a:lnTo>
                      <a:pt x="518" y="1192"/>
                    </a:lnTo>
                    <a:lnTo>
                      <a:pt x="526" y="1180"/>
                    </a:lnTo>
                    <a:lnTo>
                      <a:pt x="530" y="1160"/>
                    </a:lnTo>
                    <a:lnTo>
                      <a:pt x="526" y="1140"/>
                    </a:lnTo>
                    <a:lnTo>
                      <a:pt x="518" y="1118"/>
                    </a:lnTo>
                    <a:lnTo>
                      <a:pt x="508" y="1096"/>
                    </a:lnTo>
                    <a:lnTo>
                      <a:pt x="504" y="1076"/>
                    </a:lnTo>
                    <a:lnTo>
                      <a:pt x="506" y="1056"/>
                    </a:lnTo>
                    <a:lnTo>
                      <a:pt x="516" y="1038"/>
                    </a:lnTo>
                    <a:lnTo>
                      <a:pt x="530" y="1020"/>
                    </a:lnTo>
                    <a:lnTo>
                      <a:pt x="548" y="1002"/>
                    </a:lnTo>
                    <a:lnTo>
                      <a:pt x="564" y="986"/>
                    </a:lnTo>
                    <a:lnTo>
                      <a:pt x="580" y="970"/>
                    </a:lnTo>
                    <a:lnTo>
                      <a:pt x="586" y="960"/>
                    </a:lnTo>
                    <a:lnTo>
                      <a:pt x="596" y="948"/>
                    </a:lnTo>
                    <a:lnTo>
                      <a:pt x="606" y="932"/>
                    </a:lnTo>
                    <a:lnTo>
                      <a:pt x="616" y="918"/>
                    </a:lnTo>
                    <a:lnTo>
                      <a:pt x="620" y="904"/>
                    </a:lnTo>
                    <a:lnTo>
                      <a:pt x="618" y="892"/>
                    </a:lnTo>
                    <a:lnTo>
                      <a:pt x="608" y="884"/>
                    </a:lnTo>
                    <a:lnTo>
                      <a:pt x="594" y="882"/>
                    </a:lnTo>
                    <a:lnTo>
                      <a:pt x="580" y="886"/>
                    </a:lnTo>
                    <a:lnTo>
                      <a:pt x="564" y="892"/>
                    </a:lnTo>
                    <a:lnTo>
                      <a:pt x="550" y="894"/>
                    </a:lnTo>
                    <a:lnTo>
                      <a:pt x="536" y="890"/>
                    </a:lnTo>
                    <a:lnTo>
                      <a:pt x="534" y="888"/>
                    </a:lnTo>
                    <a:lnTo>
                      <a:pt x="532" y="884"/>
                    </a:lnTo>
                    <a:lnTo>
                      <a:pt x="530" y="878"/>
                    </a:lnTo>
                    <a:lnTo>
                      <a:pt x="530" y="874"/>
                    </a:lnTo>
                    <a:lnTo>
                      <a:pt x="528" y="870"/>
                    </a:lnTo>
                    <a:lnTo>
                      <a:pt x="524" y="862"/>
                    </a:lnTo>
                    <a:lnTo>
                      <a:pt x="518" y="856"/>
                    </a:lnTo>
                    <a:lnTo>
                      <a:pt x="514" y="850"/>
                    </a:lnTo>
                    <a:lnTo>
                      <a:pt x="504" y="830"/>
                    </a:lnTo>
                    <a:lnTo>
                      <a:pt x="496" y="810"/>
                    </a:lnTo>
                    <a:lnTo>
                      <a:pt x="488" y="794"/>
                    </a:lnTo>
                    <a:lnTo>
                      <a:pt x="478" y="780"/>
                    </a:lnTo>
                    <a:lnTo>
                      <a:pt x="468" y="766"/>
                    </a:lnTo>
                    <a:lnTo>
                      <a:pt x="462" y="742"/>
                    </a:lnTo>
                    <a:lnTo>
                      <a:pt x="456" y="718"/>
                    </a:lnTo>
                    <a:lnTo>
                      <a:pt x="446" y="694"/>
                    </a:lnTo>
                    <a:lnTo>
                      <a:pt x="458" y="688"/>
                    </a:lnTo>
                    <a:lnTo>
                      <a:pt x="468" y="690"/>
                    </a:lnTo>
                    <a:lnTo>
                      <a:pt x="474" y="698"/>
                    </a:lnTo>
                    <a:lnTo>
                      <a:pt x="480" y="708"/>
                    </a:lnTo>
                    <a:lnTo>
                      <a:pt x="484" y="720"/>
                    </a:lnTo>
                    <a:lnTo>
                      <a:pt x="502" y="750"/>
                    </a:lnTo>
                    <a:lnTo>
                      <a:pt x="518" y="780"/>
                    </a:lnTo>
                    <a:lnTo>
                      <a:pt x="520" y="788"/>
                    </a:lnTo>
                    <a:lnTo>
                      <a:pt x="520" y="794"/>
                    </a:lnTo>
                    <a:lnTo>
                      <a:pt x="520" y="800"/>
                    </a:lnTo>
                    <a:lnTo>
                      <a:pt x="522" y="806"/>
                    </a:lnTo>
                    <a:lnTo>
                      <a:pt x="524" y="810"/>
                    </a:lnTo>
                    <a:lnTo>
                      <a:pt x="526" y="814"/>
                    </a:lnTo>
                    <a:lnTo>
                      <a:pt x="528" y="818"/>
                    </a:lnTo>
                    <a:lnTo>
                      <a:pt x="532" y="824"/>
                    </a:lnTo>
                    <a:lnTo>
                      <a:pt x="540" y="850"/>
                    </a:lnTo>
                    <a:lnTo>
                      <a:pt x="548" y="876"/>
                    </a:lnTo>
                    <a:lnTo>
                      <a:pt x="590" y="856"/>
                    </a:lnTo>
                    <a:lnTo>
                      <a:pt x="634" y="830"/>
                    </a:lnTo>
                    <a:lnTo>
                      <a:pt x="672" y="800"/>
                    </a:lnTo>
                    <a:lnTo>
                      <a:pt x="684" y="790"/>
                    </a:lnTo>
                    <a:lnTo>
                      <a:pt x="692" y="778"/>
                    </a:lnTo>
                    <a:lnTo>
                      <a:pt x="694" y="766"/>
                    </a:lnTo>
                    <a:lnTo>
                      <a:pt x="686" y="752"/>
                    </a:lnTo>
                    <a:lnTo>
                      <a:pt x="678" y="746"/>
                    </a:lnTo>
                    <a:lnTo>
                      <a:pt x="670" y="742"/>
                    </a:lnTo>
                    <a:lnTo>
                      <a:pt x="664" y="740"/>
                    </a:lnTo>
                    <a:lnTo>
                      <a:pt x="660" y="732"/>
                    </a:lnTo>
                    <a:lnTo>
                      <a:pt x="656" y="720"/>
                    </a:lnTo>
                    <a:lnTo>
                      <a:pt x="652" y="718"/>
                    </a:lnTo>
                    <a:lnTo>
                      <a:pt x="646" y="718"/>
                    </a:lnTo>
                    <a:lnTo>
                      <a:pt x="644" y="718"/>
                    </a:lnTo>
                    <a:lnTo>
                      <a:pt x="642" y="720"/>
                    </a:lnTo>
                    <a:lnTo>
                      <a:pt x="638" y="724"/>
                    </a:lnTo>
                    <a:lnTo>
                      <a:pt x="636" y="728"/>
                    </a:lnTo>
                    <a:lnTo>
                      <a:pt x="634" y="732"/>
                    </a:lnTo>
                    <a:lnTo>
                      <a:pt x="632" y="734"/>
                    </a:lnTo>
                    <a:lnTo>
                      <a:pt x="630" y="738"/>
                    </a:lnTo>
                    <a:lnTo>
                      <a:pt x="626" y="740"/>
                    </a:lnTo>
                    <a:lnTo>
                      <a:pt x="612" y="726"/>
                    </a:lnTo>
                    <a:lnTo>
                      <a:pt x="596" y="712"/>
                    </a:lnTo>
                    <a:lnTo>
                      <a:pt x="584" y="696"/>
                    </a:lnTo>
                    <a:lnTo>
                      <a:pt x="576" y="676"/>
                    </a:lnTo>
                    <a:lnTo>
                      <a:pt x="590" y="672"/>
                    </a:lnTo>
                    <a:lnTo>
                      <a:pt x="600" y="676"/>
                    </a:lnTo>
                    <a:lnTo>
                      <a:pt x="608" y="684"/>
                    </a:lnTo>
                    <a:lnTo>
                      <a:pt x="614" y="694"/>
                    </a:lnTo>
                    <a:lnTo>
                      <a:pt x="620" y="704"/>
                    </a:lnTo>
                    <a:lnTo>
                      <a:pt x="630" y="710"/>
                    </a:lnTo>
                    <a:lnTo>
                      <a:pt x="642" y="712"/>
                    </a:lnTo>
                    <a:lnTo>
                      <a:pt x="656" y="708"/>
                    </a:lnTo>
                    <a:lnTo>
                      <a:pt x="668" y="706"/>
                    </a:lnTo>
                    <a:lnTo>
                      <a:pt x="672" y="720"/>
                    </a:lnTo>
                    <a:lnTo>
                      <a:pt x="680" y="726"/>
                    </a:lnTo>
                    <a:lnTo>
                      <a:pt x="690" y="728"/>
                    </a:lnTo>
                    <a:lnTo>
                      <a:pt x="704" y="726"/>
                    </a:lnTo>
                    <a:lnTo>
                      <a:pt x="718" y="724"/>
                    </a:lnTo>
                    <a:lnTo>
                      <a:pt x="730" y="724"/>
                    </a:lnTo>
                    <a:lnTo>
                      <a:pt x="736" y="724"/>
                    </a:lnTo>
                    <a:lnTo>
                      <a:pt x="740" y="726"/>
                    </a:lnTo>
                    <a:lnTo>
                      <a:pt x="742" y="726"/>
                    </a:lnTo>
                    <a:lnTo>
                      <a:pt x="744" y="726"/>
                    </a:lnTo>
                    <a:lnTo>
                      <a:pt x="744" y="728"/>
                    </a:lnTo>
                    <a:lnTo>
                      <a:pt x="744" y="730"/>
                    </a:lnTo>
                    <a:lnTo>
                      <a:pt x="746" y="732"/>
                    </a:lnTo>
                    <a:lnTo>
                      <a:pt x="748" y="736"/>
                    </a:lnTo>
                    <a:lnTo>
                      <a:pt x="750" y="742"/>
                    </a:lnTo>
                    <a:lnTo>
                      <a:pt x="760" y="752"/>
                    </a:lnTo>
                    <a:lnTo>
                      <a:pt x="772" y="760"/>
                    </a:lnTo>
                    <a:lnTo>
                      <a:pt x="786" y="760"/>
                    </a:lnTo>
                    <a:lnTo>
                      <a:pt x="786" y="766"/>
                    </a:lnTo>
                    <a:lnTo>
                      <a:pt x="784" y="770"/>
                    </a:lnTo>
                    <a:lnTo>
                      <a:pt x="780" y="774"/>
                    </a:lnTo>
                    <a:lnTo>
                      <a:pt x="776" y="776"/>
                    </a:lnTo>
                    <a:lnTo>
                      <a:pt x="780" y="780"/>
                    </a:lnTo>
                    <a:lnTo>
                      <a:pt x="786" y="784"/>
                    </a:lnTo>
                    <a:lnTo>
                      <a:pt x="792" y="784"/>
                    </a:lnTo>
                    <a:lnTo>
                      <a:pt x="800" y="786"/>
                    </a:lnTo>
                    <a:lnTo>
                      <a:pt x="800" y="810"/>
                    </a:lnTo>
                    <a:lnTo>
                      <a:pt x="804" y="834"/>
                    </a:lnTo>
                    <a:lnTo>
                      <a:pt x="812" y="858"/>
                    </a:lnTo>
                    <a:lnTo>
                      <a:pt x="822" y="874"/>
                    </a:lnTo>
                    <a:lnTo>
                      <a:pt x="832" y="892"/>
                    </a:lnTo>
                    <a:lnTo>
                      <a:pt x="840" y="910"/>
                    </a:lnTo>
                    <a:lnTo>
                      <a:pt x="844" y="928"/>
                    </a:lnTo>
                    <a:lnTo>
                      <a:pt x="848" y="926"/>
                    </a:lnTo>
                    <a:lnTo>
                      <a:pt x="852" y="924"/>
                    </a:lnTo>
                    <a:lnTo>
                      <a:pt x="854" y="922"/>
                    </a:lnTo>
                    <a:lnTo>
                      <a:pt x="858" y="916"/>
                    </a:lnTo>
                    <a:lnTo>
                      <a:pt x="856" y="928"/>
                    </a:lnTo>
                    <a:lnTo>
                      <a:pt x="858" y="938"/>
                    </a:lnTo>
                    <a:lnTo>
                      <a:pt x="864" y="950"/>
                    </a:lnTo>
                    <a:lnTo>
                      <a:pt x="874" y="958"/>
                    </a:lnTo>
                    <a:lnTo>
                      <a:pt x="876" y="942"/>
                    </a:lnTo>
                    <a:lnTo>
                      <a:pt x="872" y="926"/>
                    </a:lnTo>
                    <a:lnTo>
                      <a:pt x="866" y="910"/>
                    </a:lnTo>
                    <a:lnTo>
                      <a:pt x="864" y="890"/>
                    </a:lnTo>
                    <a:lnTo>
                      <a:pt x="864" y="870"/>
                    </a:lnTo>
                    <a:lnTo>
                      <a:pt x="866" y="850"/>
                    </a:lnTo>
                    <a:lnTo>
                      <a:pt x="866" y="836"/>
                    </a:lnTo>
                    <a:lnTo>
                      <a:pt x="870" y="830"/>
                    </a:lnTo>
                    <a:lnTo>
                      <a:pt x="874" y="826"/>
                    </a:lnTo>
                    <a:lnTo>
                      <a:pt x="884" y="824"/>
                    </a:lnTo>
                    <a:lnTo>
                      <a:pt x="896" y="818"/>
                    </a:lnTo>
                    <a:lnTo>
                      <a:pt x="908" y="806"/>
                    </a:lnTo>
                    <a:lnTo>
                      <a:pt x="918" y="792"/>
                    </a:lnTo>
                    <a:lnTo>
                      <a:pt x="930" y="780"/>
                    </a:lnTo>
                    <a:lnTo>
                      <a:pt x="932" y="776"/>
                    </a:lnTo>
                    <a:lnTo>
                      <a:pt x="938" y="772"/>
                    </a:lnTo>
                    <a:lnTo>
                      <a:pt x="944" y="766"/>
                    </a:lnTo>
                    <a:lnTo>
                      <a:pt x="948" y="762"/>
                    </a:lnTo>
                    <a:lnTo>
                      <a:pt x="954" y="758"/>
                    </a:lnTo>
                    <a:lnTo>
                      <a:pt x="958" y="756"/>
                    </a:lnTo>
                    <a:lnTo>
                      <a:pt x="964" y="754"/>
                    </a:lnTo>
                    <a:lnTo>
                      <a:pt x="968" y="754"/>
                    </a:lnTo>
                    <a:lnTo>
                      <a:pt x="970" y="754"/>
                    </a:lnTo>
                    <a:lnTo>
                      <a:pt x="972" y="756"/>
                    </a:lnTo>
                    <a:lnTo>
                      <a:pt x="974" y="760"/>
                    </a:lnTo>
                    <a:lnTo>
                      <a:pt x="974" y="762"/>
                    </a:lnTo>
                    <a:lnTo>
                      <a:pt x="974" y="766"/>
                    </a:lnTo>
                    <a:lnTo>
                      <a:pt x="974" y="772"/>
                    </a:lnTo>
                    <a:lnTo>
                      <a:pt x="974" y="776"/>
                    </a:lnTo>
                    <a:lnTo>
                      <a:pt x="976" y="780"/>
                    </a:lnTo>
                    <a:lnTo>
                      <a:pt x="982" y="792"/>
                    </a:lnTo>
                    <a:lnTo>
                      <a:pt x="988" y="800"/>
                    </a:lnTo>
                    <a:lnTo>
                      <a:pt x="994" y="810"/>
                    </a:lnTo>
                    <a:lnTo>
                      <a:pt x="998" y="820"/>
                    </a:lnTo>
                    <a:lnTo>
                      <a:pt x="996" y="834"/>
                    </a:lnTo>
                    <a:lnTo>
                      <a:pt x="1004" y="834"/>
                    </a:lnTo>
                    <a:lnTo>
                      <a:pt x="1012" y="832"/>
                    </a:lnTo>
                    <a:lnTo>
                      <a:pt x="1018" y="828"/>
                    </a:lnTo>
                    <a:lnTo>
                      <a:pt x="1020" y="850"/>
                    </a:lnTo>
                    <a:lnTo>
                      <a:pt x="1026" y="868"/>
                    </a:lnTo>
                    <a:lnTo>
                      <a:pt x="1032" y="888"/>
                    </a:lnTo>
                    <a:lnTo>
                      <a:pt x="1032" y="902"/>
                    </a:lnTo>
                    <a:lnTo>
                      <a:pt x="1032" y="916"/>
                    </a:lnTo>
                    <a:lnTo>
                      <a:pt x="1034" y="930"/>
                    </a:lnTo>
                    <a:lnTo>
                      <a:pt x="1038" y="936"/>
                    </a:lnTo>
                    <a:lnTo>
                      <a:pt x="1042" y="940"/>
                    </a:lnTo>
                    <a:lnTo>
                      <a:pt x="1048" y="946"/>
                    </a:lnTo>
                    <a:lnTo>
                      <a:pt x="1052" y="950"/>
                    </a:lnTo>
                    <a:lnTo>
                      <a:pt x="1054" y="956"/>
                    </a:lnTo>
                    <a:lnTo>
                      <a:pt x="1056" y="962"/>
                    </a:lnTo>
                    <a:lnTo>
                      <a:pt x="1056" y="970"/>
                    </a:lnTo>
                    <a:lnTo>
                      <a:pt x="1058" y="976"/>
                    </a:lnTo>
                    <a:lnTo>
                      <a:pt x="1058" y="980"/>
                    </a:lnTo>
                    <a:lnTo>
                      <a:pt x="1060" y="986"/>
                    </a:lnTo>
                    <a:lnTo>
                      <a:pt x="1062" y="990"/>
                    </a:lnTo>
                    <a:lnTo>
                      <a:pt x="1064" y="994"/>
                    </a:lnTo>
                    <a:lnTo>
                      <a:pt x="1068" y="996"/>
                    </a:lnTo>
                    <a:lnTo>
                      <a:pt x="1074" y="998"/>
                    </a:lnTo>
                    <a:lnTo>
                      <a:pt x="1080" y="996"/>
                    </a:lnTo>
                    <a:lnTo>
                      <a:pt x="1080" y="980"/>
                    </a:lnTo>
                    <a:lnTo>
                      <a:pt x="1074" y="966"/>
                    </a:lnTo>
                    <a:lnTo>
                      <a:pt x="1064" y="954"/>
                    </a:lnTo>
                    <a:lnTo>
                      <a:pt x="1054" y="942"/>
                    </a:lnTo>
                    <a:lnTo>
                      <a:pt x="1048" y="928"/>
                    </a:lnTo>
                    <a:lnTo>
                      <a:pt x="1042" y="908"/>
                    </a:lnTo>
                    <a:lnTo>
                      <a:pt x="1042" y="886"/>
                    </a:lnTo>
                    <a:lnTo>
                      <a:pt x="1044" y="866"/>
                    </a:lnTo>
                    <a:lnTo>
                      <a:pt x="1056" y="864"/>
                    </a:lnTo>
                    <a:lnTo>
                      <a:pt x="1066" y="870"/>
                    </a:lnTo>
                    <a:lnTo>
                      <a:pt x="1074" y="880"/>
                    </a:lnTo>
                    <a:lnTo>
                      <a:pt x="1080" y="894"/>
                    </a:lnTo>
                    <a:lnTo>
                      <a:pt x="1086" y="906"/>
                    </a:lnTo>
                    <a:lnTo>
                      <a:pt x="1090" y="918"/>
                    </a:lnTo>
                    <a:lnTo>
                      <a:pt x="1104" y="902"/>
                    </a:lnTo>
                    <a:lnTo>
                      <a:pt x="1114" y="884"/>
                    </a:lnTo>
                    <a:lnTo>
                      <a:pt x="1118" y="862"/>
                    </a:lnTo>
                    <a:lnTo>
                      <a:pt x="1112" y="842"/>
                    </a:lnTo>
                    <a:lnTo>
                      <a:pt x="1104" y="832"/>
                    </a:lnTo>
                    <a:lnTo>
                      <a:pt x="1096" y="824"/>
                    </a:lnTo>
                    <a:lnTo>
                      <a:pt x="1090" y="816"/>
                    </a:lnTo>
                    <a:lnTo>
                      <a:pt x="1090" y="804"/>
                    </a:lnTo>
                    <a:lnTo>
                      <a:pt x="1094" y="792"/>
                    </a:lnTo>
                    <a:lnTo>
                      <a:pt x="1104" y="782"/>
                    </a:lnTo>
                    <a:lnTo>
                      <a:pt x="1116" y="774"/>
                    </a:lnTo>
                    <a:lnTo>
                      <a:pt x="1128" y="768"/>
                    </a:lnTo>
                    <a:lnTo>
                      <a:pt x="1130" y="774"/>
                    </a:lnTo>
                    <a:lnTo>
                      <a:pt x="1128" y="784"/>
                    </a:lnTo>
                    <a:lnTo>
                      <a:pt x="1124" y="794"/>
                    </a:lnTo>
                    <a:lnTo>
                      <a:pt x="1120" y="804"/>
                    </a:lnTo>
                    <a:lnTo>
                      <a:pt x="1118" y="812"/>
                    </a:lnTo>
                    <a:lnTo>
                      <a:pt x="1118" y="818"/>
                    </a:lnTo>
                    <a:lnTo>
                      <a:pt x="1124" y="820"/>
                    </a:lnTo>
                    <a:lnTo>
                      <a:pt x="1134" y="818"/>
                    </a:lnTo>
                    <a:lnTo>
                      <a:pt x="1146" y="810"/>
                    </a:lnTo>
                    <a:lnTo>
                      <a:pt x="1148" y="800"/>
                    </a:lnTo>
                    <a:lnTo>
                      <a:pt x="1148" y="786"/>
                    </a:lnTo>
                    <a:lnTo>
                      <a:pt x="1148" y="774"/>
                    </a:lnTo>
                    <a:lnTo>
                      <a:pt x="1152" y="764"/>
                    </a:lnTo>
                    <a:lnTo>
                      <a:pt x="1160" y="756"/>
                    </a:lnTo>
                    <a:lnTo>
                      <a:pt x="1172" y="752"/>
                    </a:lnTo>
                    <a:lnTo>
                      <a:pt x="1184" y="750"/>
                    </a:lnTo>
                    <a:lnTo>
                      <a:pt x="1196" y="748"/>
                    </a:lnTo>
                    <a:lnTo>
                      <a:pt x="1208" y="742"/>
                    </a:lnTo>
                    <a:lnTo>
                      <a:pt x="1216" y="730"/>
                    </a:lnTo>
                    <a:lnTo>
                      <a:pt x="1218" y="716"/>
                    </a:lnTo>
                    <a:lnTo>
                      <a:pt x="1218" y="700"/>
                    </a:lnTo>
                    <a:lnTo>
                      <a:pt x="1224" y="688"/>
                    </a:lnTo>
                    <a:lnTo>
                      <a:pt x="1232" y="674"/>
                    </a:lnTo>
                    <a:lnTo>
                      <a:pt x="1232" y="660"/>
                    </a:lnTo>
                    <a:lnTo>
                      <a:pt x="1228" y="652"/>
                    </a:lnTo>
                    <a:lnTo>
                      <a:pt x="1222" y="644"/>
                    </a:lnTo>
                    <a:lnTo>
                      <a:pt x="1216" y="634"/>
                    </a:lnTo>
                    <a:lnTo>
                      <a:pt x="1212" y="624"/>
                    </a:lnTo>
                    <a:lnTo>
                      <a:pt x="1214" y="610"/>
                    </a:lnTo>
                    <a:lnTo>
                      <a:pt x="1222" y="598"/>
                    </a:lnTo>
                    <a:lnTo>
                      <a:pt x="1232" y="588"/>
                    </a:lnTo>
                    <a:lnTo>
                      <a:pt x="1222" y="586"/>
                    </a:lnTo>
                    <a:lnTo>
                      <a:pt x="1212" y="588"/>
                    </a:lnTo>
                    <a:lnTo>
                      <a:pt x="1204" y="590"/>
                    </a:lnTo>
                    <a:lnTo>
                      <a:pt x="1196" y="586"/>
                    </a:lnTo>
                    <a:lnTo>
                      <a:pt x="1194" y="576"/>
                    </a:lnTo>
                    <a:lnTo>
                      <a:pt x="1196" y="564"/>
                    </a:lnTo>
                    <a:lnTo>
                      <a:pt x="1206" y="552"/>
                    </a:lnTo>
                    <a:lnTo>
                      <a:pt x="1218" y="542"/>
                    </a:lnTo>
                    <a:lnTo>
                      <a:pt x="1230" y="536"/>
                    </a:lnTo>
                    <a:lnTo>
                      <a:pt x="1242" y="534"/>
                    </a:lnTo>
                    <a:lnTo>
                      <a:pt x="1242" y="542"/>
                    </a:lnTo>
                    <a:lnTo>
                      <a:pt x="1240" y="548"/>
                    </a:lnTo>
                    <a:lnTo>
                      <a:pt x="1236" y="556"/>
                    </a:lnTo>
                    <a:lnTo>
                      <a:pt x="1232" y="562"/>
                    </a:lnTo>
                    <a:lnTo>
                      <a:pt x="1238" y="562"/>
                    </a:lnTo>
                    <a:lnTo>
                      <a:pt x="1248" y="560"/>
                    </a:lnTo>
                    <a:lnTo>
                      <a:pt x="1256" y="558"/>
                    </a:lnTo>
                    <a:lnTo>
                      <a:pt x="1264" y="558"/>
                    </a:lnTo>
                    <a:lnTo>
                      <a:pt x="1270" y="560"/>
                    </a:lnTo>
                    <a:lnTo>
                      <a:pt x="1272" y="566"/>
                    </a:lnTo>
                    <a:lnTo>
                      <a:pt x="1268" y="578"/>
                    </a:lnTo>
                    <a:lnTo>
                      <a:pt x="1280" y="582"/>
                    </a:lnTo>
                    <a:lnTo>
                      <a:pt x="1282" y="590"/>
                    </a:lnTo>
                    <a:lnTo>
                      <a:pt x="1282" y="600"/>
                    </a:lnTo>
                    <a:lnTo>
                      <a:pt x="1276" y="610"/>
                    </a:lnTo>
                    <a:lnTo>
                      <a:pt x="1272" y="620"/>
                    </a:lnTo>
                    <a:lnTo>
                      <a:pt x="1270" y="628"/>
                    </a:lnTo>
                    <a:lnTo>
                      <a:pt x="1278" y="626"/>
                    </a:lnTo>
                    <a:lnTo>
                      <a:pt x="1284" y="624"/>
                    </a:lnTo>
                    <a:lnTo>
                      <a:pt x="1292" y="618"/>
                    </a:lnTo>
                    <a:lnTo>
                      <a:pt x="1296" y="610"/>
                    </a:lnTo>
                    <a:lnTo>
                      <a:pt x="1300" y="600"/>
                    </a:lnTo>
                    <a:lnTo>
                      <a:pt x="1300" y="592"/>
                    </a:lnTo>
                    <a:lnTo>
                      <a:pt x="1296" y="588"/>
                    </a:lnTo>
                    <a:lnTo>
                      <a:pt x="1290" y="580"/>
                    </a:lnTo>
                    <a:lnTo>
                      <a:pt x="1286" y="572"/>
                    </a:lnTo>
                    <a:lnTo>
                      <a:pt x="1284" y="562"/>
                    </a:lnTo>
                    <a:lnTo>
                      <a:pt x="1288" y="556"/>
                    </a:lnTo>
                    <a:lnTo>
                      <a:pt x="1294" y="550"/>
                    </a:lnTo>
                    <a:lnTo>
                      <a:pt x="1300" y="546"/>
                    </a:lnTo>
                    <a:lnTo>
                      <a:pt x="1306" y="536"/>
                    </a:lnTo>
                    <a:lnTo>
                      <a:pt x="1306" y="532"/>
                    </a:lnTo>
                    <a:lnTo>
                      <a:pt x="1306" y="528"/>
                    </a:lnTo>
                    <a:lnTo>
                      <a:pt x="1304" y="526"/>
                    </a:lnTo>
                    <a:lnTo>
                      <a:pt x="1304" y="522"/>
                    </a:lnTo>
                    <a:lnTo>
                      <a:pt x="1304" y="518"/>
                    </a:lnTo>
                    <a:lnTo>
                      <a:pt x="1306" y="514"/>
                    </a:lnTo>
                    <a:lnTo>
                      <a:pt x="1310" y="510"/>
                    </a:lnTo>
                    <a:lnTo>
                      <a:pt x="1314" y="506"/>
                    </a:lnTo>
                    <a:lnTo>
                      <a:pt x="1320" y="502"/>
                    </a:lnTo>
                    <a:lnTo>
                      <a:pt x="1326" y="500"/>
                    </a:lnTo>
                    <a:lnTo>
                      <a:pt x="1330" y="494"/>
                    </a:lnTo>
                    <a:lnTo>
                      <a:pt x="1330" y="500"/>
                    </a:lnTo>
                    <a:lnTo>
                      <a:pt x="1330" y="504"/>
                    </a:lnTo>
                    <a:lnTo>
                      <a:pt x="1334" y="508"/>
                    </a:lnTo>
                    <a:lnTo>
                      <a:pt x="1336" y="512"/>
                    </a:lnTo>
                    <a:lnTo>
                      <a:pt x="1340" y="516"/>
                    </a:lnTo>
                    <a:lnTo>
                      <a:pt x="1346" y="518"/>
                    </a:lnTo>
                    <a:lnTo>
                      <a:pt x="1352" y="502"/>
                    </a:lnTo>
                    <a:lnTo>
                      <a:pt x="1364" y="486"/>
                    </a:lnTo>
                    <a:lnTo>
                      <a:pt x="1376" y="472"/>
                    </a:lnTo>
                    <a:lnTo>
                      <a:pt x="1386" y="458"/>
                    </a:lnTo>
                    <a:lnTo>
                      <a:pt x="1394" y="442"/>
                    </a:lnTo>
                    <a:lnTo>
                      <a:pt x="1398" y="424"/>
                    </a:lnTo>
                    <a:lnTo>
                      <a:pt x="1398" y="410"/>
                    </a:lnTo>
                    <a:lnTo>
                      <a:pt x="1394" y="396"/>
                    </a:lnTo>
                    <a:lnTo>
                      <a:pt x="1388" y="386"/>
                    </a:lnTo>
                    <a:lnTo>
                      <a:pt x="1378" y="382"/>
                    </a:lnTo>
                    <a:lnTo>
                      <a:pt x="1364" y="384"/>
                    </a:lnTo>
                    <a:lnTo>
                      <a:pt x="1362" y="380"/>
                    </a:lnTo>
                    <a:lnTo>
                      <a:pt x="1360" y="376"/>
                    </a:lnTo>
                    <a:lnTo>
                      <a:pt x="1360" y="374"/>
                    </a:lnTo>
                    <a:lnTo>
                      <a:pt x="1356" y="374"/>
                    </a:lnTo>
                    <a:lnTo>
                      <a:pt x="1352" y="374"/>
                    </a:lnTo>
                    <a:lnTo>
                      <a:pt x="1346" y="374"/>
                    </a:lnTo>
                    <a:lnTo>
                      <a:pt x="1342" y="374"/>
                    </a:lnTo>
                    <a:lnTo>
                      <a:pt x="1338" y="374"/>
                    </a:lnTo>
                    <a:lnTo>
                      <a:pt x="1334" y="372"/>
                    </a:lnTo>
                    <a:lnTo>
                      <a:pt x="1332" y="370"/>
                    </a:lnTo>
                    <a:lnTo>
                      <a:pt x="1330" y="366"/>
                    </a:lnTo>
                    <a:lnTo>
                      <a:pt x="1330" y="362"/>
                    </a:lnTo>
                    <a:lnTo>
                      <a:pt x="1332" y="356"/>
                    </a:lnTo>
                    <a:lnTo>
                      <a:pt x="1340" y="350"/>
                    </a:lnTo>
                    <a:lnTo>
                      <a:pt x="1352" y="346"/>
                    </a:lnTo>
                    <a:lnTo>
                      <a:pt x="1366" y="344"/>
                    </a:lnTo>
                    <a:lnTo>
                      <a:pt x="1376" y="340"/>
                    </a:lnTo>
                    <a:lnTo>
                      <a:pt x="1384" y="334"/>
                    </a:lnTo>
                    <a:lnTo>
                      <a:pt x="1390" y="328"/>
                    </a:lnTo>
                    <a:lnTo>
                      <a:pt x="1396" y="320"/>
                    </a:lnTo>
                    <a:lnTo>
                      <a:pt x="1402" y="312"/>
                    </a:lnTo>
                    <a:lnTo>
                      <a:pt x="1424" y="294"/>
                    </a:lnTo>
                    <a:lnTo>
                      <a:pt x="1446" y="282"/>
                    </a:lnTo>
                    <a:lnTo>
                      <a:pt x="1472" y="278"/>
                    </a:lnTo>
                    <a:lnTo>
                      <a:pt x="1500" y="278"/>
                    </a:lnTo>
                    <a:lnTo>
                      <a:pt x="1498" y="290"/>
                    </a:lnTo>
                    <a:lnTo>
                      <a:pt x="1494" y="300"/>
                    </a:lnTo>
                    <a:lnTo>
                      <a:pt x="1508" y="300"/>
                    </a:lnTo>
                    <a:lnTo>
                      <a:pt x="1518" y="294"/>
                    </a:lnTo>
                    <a:lnTo>
                      <a:pt x="1524" y="284"/>
                    </a:lnTo>
                    <a:lnTo>
                      <a:pt x="1532" y="274"/>
                    </a:lnTo>
                    <a:lnTo>
                      <a:pt x="1540" y="264"/>
                    </a:lnTo>
                    <a:lnTo>
                      <a:pt x="1548" y="260"/>
                    </a:lnTo>
                    <a:lnTo>
                      <a:pt x="1560" y="258"/>
                    </a:lnTo>
                    <a:lnTo>
                      <a:pt x="1570" y="258"/>
                    </a:lnTo>
                    <a:lnTo>
                      <a:pt x="1578" y="262"/>
                    </a:lnTo>
                    <a:lnTo>
                      <a:pt x="1580" y="270"/>
                    </a:lnTo>
                    <a:lnTo>
                      <a:pt x="1588" y="258"/>
                    </a:lnTo>
                    <a:lnTo>
                      <a:pt x="1600" y="246"/>
                    </a:lnTo>
                    <a:lnTo>
                      <a:pt x="1614" y="242"/>
                    </a:lnTo>
                    <a:lnTo>
                      <a:pt x="1614" y="260"/>
                    </a:lnTo>
                    <a:lnTo>
                      <a:pt x="1608" y="274"/>
                    </a:lnTo>
                    <a:lnTo>
                      <a:pt x="1598" y="286"/>
                    </a:lnTo>
                    <a:lnTo>
                      <a:pt x="1584" y="296"/>
                    </a:lnTo>
                    <a:lnTo>
                      <a:pt x="1572" y="306"/>
                    </a:lnTo>
                    <a:lnTo>
                      <a:pt x="1560" y="316"/>
                    </a:lnTo>
                    <a:lnTo>
                      <a:pt x="1550" y="330"/>
                    </a:lnTo>
                    <a:lnTo>
                      <a:pt x="1540" y="358"/>
                    </a:lnTo>
                    <a:lnTo>
                      <a:pt x="1538" y="388"/>
                    </a:lnTo>
                    <a:lnTo>
                      <a:pt x="1544" y="420"/>
                    </a:lnTo>
                    <a:lnTo>
                      <a:pt x="1552" y="406"/>
                    </a:lnTo>
                    <a:lnTo>
                      <a:pt x="1560" y="390"/>
                    </a:lnTo>
                    <a:lnTo>
                      <a:pt x="1568" y="376"/>
                    </a:lnTo>
                    <a:lnTo>
                      <a:pt x="1574" y="372"/>
                    </a:lnTo>
                    <a:lnTo>
                      <a:pt x="1578" y="368"/>
                    </a:lnTo>
                    <a:lnTo>
                      <a:pt x="1584" y="364"/>
                    </a:lnTo>
                    <a:lnTo>
                      <a:pt x="1588" y="358"/>
                    </a:lnTo>
                    <a:lnTo>
                      <a:pt x="1592" y="352"/>
                    </a:lnTo>
                    <a:lnTo>
                      <a:pt x="1598" y="336"/>
                    </a:lnTo>
                    <a:lnTo>
                      <a:pt x="1602" y="322"/>
                    </a:lnTo>
                    <a:lnTo>
                      <a:pt x="1606" y="308"/>
                    </a:lnTo>
                    <a:lnTo>
                      <a:pt x="1614" y="296"/>
                    </a:lnTo>
                    <a:lnTo>
                      <a:pt x="1628" y="284"/>
                    </a:lnTo>
                    <a:lnTo>
                      <a:pt x="1632" y="284"/>
                    </a:lnTo>
                    <a:lnTo>
                      <a:pt x="1638" y="282"/>
                    </a:lnTo>
                    <a:lnTo>
                      <a:pt x="1644" y="282"/>
                    </a:lnTo>
                    <a:lnTo>
                      <a:pt x="1650" y="280"/>
                    </a:lnTo>
                    <a:lnTo>
                      <a:pt x="1654" y="280"/>
                    </a:lnTo>
                    <a:lnTo>
                      <a:pt x="1656" y="278"/>
                    </a:lnTo>
                    <a:lnTo>
                      <a:pt x="1658" y="278"/>
                    </a:lnTo>
                    <a:lnTo>
                      <a:pt x="1660" y="278"/>
                    </a:lnTo>
                    <a:lnTo>
                      <a:pt x="1662" y="278"/>
                    </a:lnTo>
                    <a:lnTo>
                      <a:pt x="1664" y="276"/>
                    </a:lnTo>
                    <a:lnTo>
                      <a:pt x="1666" y="274"/>
                    </a:lnTo>
                    <a:lnTo>
                      <a:pt x="1672" y="270"/>
                    </a:lnTo>
                    <a:lnTo>
                      <a:pt x="1688" y="256"/>
                    </a:lnTo>
                    <a:lnTo>
                      <a:pt x="1700" y="250"/>
                    </a:lnTo>
                    <a:lnTo>
                      <a:pt x="1714" y="248"/>
                    </a:lnTo>
                    <a:lnTo>
                      <a:pt x="1732" y="248"/>
                    </a:lnTo>
                    <a:lnTo>
                      <a:pt x="1732" y="242"/>
                    </a:lnTo>
                    <a:lnTo>
                      <a:pt x="1730" y="238"/>
                    </a:lnTo>
                    <a:lnTo>
                      <a:pt x="1728" y="232"/>
                    </a:lnTo>
                    <a:lnTo>
                      <a:pt x="1724" y="228"/>
                    </a:lnTo>
                    <a:lnTo>
                      <a:pt x="1736" y="226"/>
                    </a:lnTo>
                    <a:lnTo>
                      <a:pt x="1744" y="218"/>
                    </a:lnTo>
                    <a:lnTo>
                      <a:pt x="1746" y="208"/>
                    </a:lnTo>
                    <a:lnTo>
                      <a:pt x="1746" y="194"/>
                    </a:lnTo>
                    <a:lnTo>
                      <a:pt x="1752" y="194"/>
                    </a:lnTo>
                    <a:lnTo>
                      <a:pt x="1758" y="198"/>
                    </a:lnTo>
                    <a:lnTo>
                      <a:pt x="1764" y="202"/>
                    </a:lnTo>
                    <a:lnTo>
                      <a:pt x="1768" y="206"/>
                    </a:lnTo>
                    <a:lnTo>
                      <a:pt x="1774" y="210"/>
                    </a:lnTo>
                    <a:lnTo>
                      <a:pt x="1778" y="214"/>
                    </a:lnTo>
                    <a:lnTo>
                      <a:pt x="1792" y="204"/>
                    </a:lnTo>
                    <a:lnTo>
                      <a:pt x="1796" y="194"/>
                    </a:lnTo>
                    <a:lnTo>
                      <a:pt x="1790" y="184"/>
                    </a:lnTo>
                    <a:lnTo>
                      <a:pt x="1778" y="172"/>
                    </a:lnTo>
                    <a:lnTo>
                      <a:pt x="1764" y="162"/>
                    </a:lnTo>
                    <a:lnTo>
                      <a:pt x="1746" y="154"/>
                    </a:lnTo>
                    <a:lnTo>
                      <a:pt x="1728" y="146"/>
                    </a:lnTo>
                    <a:lnTo>
                      <a:pt x="1712" y="142"/>
                    </a:lnTo>
                    <a:lnTo>
                      <a:pt x="1702" y="140"/>
                    </a:lnTo>
                    <a:close/>
                    <a:moveTo>
                      <a:pt x="818" y="196"/>
                    </a:moveTo>
                    <a:lnTo>
                      <a:pt x="822" y="188"/>
                    </a:lnTo>
                    <a:lnTo>
                      <a:pt x="824" y="182"/>
                    </a:lnTo>
                    <a:lnTo>
                      <a:pt x="828" y="174"/>
                    </a:lnTo>
                    <a:lnTo>
                      <a:pt x="824" y="172"/>
                    </a:lnTo>
                    <a:lnTo>
                      <a:pt x="822" y="170"/>
                    </a:lnTo>
                    <a:lnTo>
                      <a:pt x="818" y="176"/>
                    </a:lnTo>
                    <a:lnTo>
                      <a:pt x="816" y="182"/>
                    </a:lnTo>
                    <a:lnTo>
                      <a:pt x="812" y="188"/>
                    </a:lnTo>
                    <a:lnTo>
                      <a:pt x="808" y="194"/>
                    </a:lnTo>
                    <a:lnTo>
                      <a:pt x="804" y="198"/>
                    </a:lnTo>
                    <a:lnTo>
                      <a:pt x="798" y="200"/>
                    </a:lnTo>
                    <a:lnTo>
                      <a:pt x="792" y="200"/>
                    </a:lnTo>
                    <a:lnTo>
                      <a:pt x="790" y="194"/>
                    </a:lnTo>
                    <a:lnTo>
                      <a:pt x="790" y="190"/>
                    </a:lnTo>
                    <a:lnTo>
                      <a:pt x="792" y="186"/>
                    </a:lnTo>
                    <a:lnTo>
                      <a:pt x="794" y="184"/>
                    </a:lnTo>
                    <a:lnTo>
                      <a:pt x="798" y="182"/>
                    </a:lnTo>
                    <a:lnTo>
                      <a:pt x="802" y="178"/>
                    </a:lnTo>
                    <a:lnTo>
                      <a:pt x="804" y="176"/>
                    </a:lnTo>
                    <a:lnTo>
                      <a:pt x="808" y="170"/>
                    </a:lnTo>
                    <a:lnTo>
                      <a:pt x="810" y="166"/>
                    </a:lnTo>
                    <a:lnTo>
                      <a:pt x="812" y="164"/>
                    </a:lnTo>
                    <a:lnTo>
                      <a:pt x="814" y="160"/>
                    </a:lnTo>
                    <a:lnTo>
                      <a:pt x="814" y="158"/>
                    </a:lnTo>
                    <a:lnTo>
                      <a:pt x="814" y="154"/>
                    </a:lnTo>
                    <a:lnTo>
                      <a:pt x="812" y="148"/>
                    </a:lnTo>
                    <a:lnTo>
                      <a:pt x="826" y="154"/>
                    </a:lnTo>
                    <a:lnTo>
                      <a:pt x="834" y="162"/>
                    </a:lnTo>
                    <a:lnTo>
                      <a:pt x="842" y="172"/>
                    </a:lnTo>
                    <a:lnTo>
                      <a:pt x="844" y="182"/>
                    </a:lnTo>
                    <a:lnTo>
                      <a:pt x="840" y="190"/>
                    </a:lnTo>
                    <a:lnTo>
                      <a:pt x="832" y="196"/>
                    </a:lnTo>
                    <a:lnTo>
                      <a:pt x="818" y="196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29" name="Freeform 25">
                <a:extLst>
                  <a:ext uri="{FF2B5EF4-FFF2-40B4-BE49-F238E27FC236}">
                    <a16:creationId xmlns:a16="http://schemas.microsoft.com/office/drawing/2014/main" id="{A11B6ED9-5D9A-610A-B5EF-D6DD9048166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710" y="326"/>
                <a:ext cx="1796" cy="1416"/>
              </a:xfrm>
              <a:custGeom>
                <a:avLst/>
                <a:gdLst>
                  <a:gd name="T0" fmla="*/ 1638 w 1796"/>
                  <a:gd name="T1" fmla="*/ 154 h 1416"/>
                  <a:gd name="T2" fmla="*/ 1504 w 1796"/>
                  <a:gd name="T3" fmla="*/ 120 h 1416"/>
                  <a:gd name="T4" fmla="*/ 1376 w 1796"/>
                  <a:gd name="T5" fmla="*/ 112 h 1416"/>
                  <a:gd name="T6" fmla="*/ 1242 w 1796"/>
                  <a:gd name="T7" fmla="*/ 92 h 1416"/>
                  <a:gd name="T8" fmla="*/ 1160 w 1796"/>
                  <a:gd name="T9" fmla="*/ 66 h 1416"/>
                  <a:gd name="T10" fmla="*/ 1118 w 1796"/>
                  <a:gd name="T11" fmla="*/ 56 h 1416"/>
                  <a:gd name="T12" fmla="*/ 1006 w 1796"/>
                  <a:gd name="T13" fmla="*/ 40 h 1416"/>
                  <a:gd name="T14" fmla="*/ 876 w 1796"/>
                  <a:gd name="T15" fmla="*/ 80 h 1416"/>
                  <a:gd name="T16" fmla="*/ 892 w 1796"/>
                  <a:gd name="T17" fmla="*/ 146 h 1416"/>
                  <a:gd name="T18" fmla="*/ 852 w 1796"/>
                  <a:gd name="T19" fmla="*/ 92 h 1416"/>
                  <a:gd name="T20" fmla="*/ 824 w 1796"/>
                  <a:gd name="T21" fmla="*/ 88 h 1416"/>
                  <a:gd name="T22" fmla="*/ 764 w 1796"/>
                  <a:gd name="T23" fmla="*/ 148 h 1416"/>
                  <a:gd name="T24" fmla="*/ 646 w 1796"/>
                  <a:gd name="T25" fmla="*/ 152 h 1416"/>
                  <a:gd name="T26" fmla="*/ 544 w 1796"/>
                  <a:gd name="T27" fmla="*/ 164 h 1416"/>
                  <a:gd name="T28" fmla="*/ 502 w 1796"/>
                  <a:gd name="T29" fmla="*/ 220 h 1416"/>
                  <a:gd name="T30" fmla="*/ 474 w 1796"/>
                  <a:gd name="T31" fmla="*/ 134 h 1416"/>
                  <a:gd name="T32" fmla="*/ 320 w 1796"/>
                  <a:gd name="T33" fmla="*/ 128 h 1416"/>
                  <a:gd name="T34" fmla="*/ 250 w 1796"/>
                  <a:gd name="T35" fmla="*/ 220 h 1416"/>
                  <a:gd name="T36" fmla="*/ 210 w 1796"/>
                  <a:gd name="T37" fmla="*/ 304 h 1416"/>
                  <a:gd name="T38" fmla="*/ 286 w 1796"/>
                  <a:gd name="T39" fmla="*/ 344 h 1416"/>
                  <a:gd name="T40" fmla="*/ 310 w 1796"/>
                  <a:gd name="T41" fmla="*/ 224 h 1416"/>
                  <a:gd name="T42" fmla="*/ 376 w 1796"/>
                  <a:gd name="T43" fmla="*/ 218 h 1416"/>
                  <a:gd name="T44" fmla="*/ 432 w 1796"/>
                  <a:gd name="T45" fmla="*/ 278 h 1416"/>
                  <a:gd name="T46" fmla="*/ 408 w 1796"/>
                  <a:gd name="T47" fmla="*/ 292 h 1416"/>
                  <a:gd name="T48" fmla="*/ 340 w 1796"/>
                  <a:gd name="T49" fmla="*/ 354 h 1416"/>
                  <a:gd name="T50" fmla="*/ 196 w 1796"/>
                  <a:gd name="T51" fmla="*/ 402 h 1416"/>
                  <a:gd name="T52" fmla="*/ 152 w 1796"/>
                  <a:gd name="T53" fmla="*/ 506 h 1416"/>
                  <a:gd name="T54" fmla="*/ 76 w 1796"/>
                  <a:gd name="T55" fmla="*/ 580 h 1416"/>
                  <a:gd name="T56" fmla="*/ 240 w 1796"/>
                  <a:gd name="T57" fmla="*/ 500 h 1416"/>
                  <a:gd name="T58" fmla="*/ 282 w 1796"/>
                  <a:gd name="T59" fmla="*/ 594 h 1416"/>
                  <a:gd name="T60" fmla="*/ 292 w 1796"/>
                  <a:gd name="T61" fmla="*/ 474 h 1416"/>
                  <a:gd name="T62" fmla="*/ 378 w 1796"/>
                  <a:gd name="T63" fmla="*/ 578 h 1416"/>
                  <a:gd name="T64" fmla="*/ 402 w 1796"/>
                  <a:gd name="T65" fmla="*/ 586 h 1416"/>
                  <a:gd name="T66" fmla="*/ 376 w 1796"/>
                  <a:gd name="T67" fmla="*/ 660 h 1416"/>
                  <a:gd name="T68" fmla="*/ 194 w 1796"/>
                  <a:gd name="T69" fmla="*/ 590 h 1416"/>
                  <a:gd name="T70" fmla="*/ 68 w 1796"/>
                  <a:gd name="T71" fmla="*/ 658 h 1416"/>
                  <a:gd name="T72" fmla="*/ 112 w 1796"/>
                  <a:gd name="T73" fmla="*/ 982 h 1416"/>
                  <a:gd name="T74" fmla="*/ 250 w 1796"/>
                  <a:gd name="T75" fmla="*/ 960 h 1416"/>
                  <a:gd name="T76" fmla="*/ 300 w 1796"/>
                  <a:gd name="T77" fmla="*/ 1314 h 1416"/>
                  <a:gd name="T78" fmla="*/ 458 w 1796"/>
                  <a:gd name="T79" fmla="*/ 1292 h 1416"/>
                  <a:gd name="T80" fmla="*/ 516 w 1796"/>
                  <a:gd name="T81" fmla="*/ 1038 h 1416"/>
                  <a:gd name="T82" fmla="*/ 530 w 1796"/>
                  <a:gd name="T83" fmla="*/ 878 h 1416"/>
                  <a:gd name="T84" fmla="*/ 502 w 1796"/>
                  <a:gd name="T85" fmla="*/ 750 h 1416"/>
                  <a:gd name="T86" fmla="*/ 678 w 1796"/>
                  <a:gd name="T87" fmla="*/ 746 h 1416"/>
                  <a:gd name="T88" fmla="*/ 590 w 1796"/>
                  <a:gd name="T89" fmla="*/ 672 h 1416"/>
                  <a:gd name="T90" fmla="*/ 744 w 1796"/>
                  <a:gd name="T91" fmla="*/ 728 h 1416"/>
                  <a:gd name="T92" fmla="*/ 822 w 1796"/>
                  <a:gd name="T93" fmla="*/ 874 h 1416"/>
                  <a:gd name="T94" fmla="*/ 870 w 1796"/>
                  <a:gd name="T95" fmla="*/ 830 h 1416"/>
                  <a:gd name="T96" fmla="*/ 974 w 1796"/>
                  <a:gd name="T97" fmla="*/ 766 h 1416"/>
                  <a:gd name="T98" fmla="*/ 1042 w 1796"/>
                  <a:gd name="T99" fmla="*/ 940 h 1416"/>
                  <a:gd name="T100" fmla="*/ 1042 w 1796"/>
                  <a:gd name="T101" fmla="*/ 908 h 1416"/>
                  <a:gd name="T102" fmla="*/ 1116 w 1796"/>
                  <a:gd name="T103" fmla="*/ 774 h 1416"/>
                  <a:gd name="T104" fmla="*/ 1208 w 1796"/>
                  <a:gd name="T105" fmla="*/ 742 h 1416"/>
                  <a:gd name="T106" fmla="*/ 1196 w 1796"/>
                  <a:gd name="T107" fmla="*/ 564 h 1416"/>
                  <a:gd name="T108" fmla="*/ 1276 w 1796"/>
                  <a:gd name="T109" fmla="*/ 610 h 1416"/>
                  <a:gd name="T110" fmla="*/ 1304 w 1796"/>
                  <a:gd name="T111" fmla="*/ 526 h 1416"/>
                  <a:gd name="T112" fmla="*/ 1394 w 1796"/>
                  <a:gd name="T113" fmla="*/ 442 h 1416"/>
                  <a:gd name="T114" fmla="*/ 1332 w 1796"/>
                  <a:gd name="T115" fmla="*/ 356 h 1416"/>
                  <a:gd name="T116" fmla="*/ 1540 w 1796"/>
                  <a:gd name="T117" fmla="*/ 264 h 1416"/>
                  <a:gd name="T118" fmla="*/ 1552 w 1796"/>
                  <a:gd name="T119" fmla="*/ 406 h 1416"/>
                  <a:gd name="T120" fmla="*/ 1658 w 1796"/>
                  <a:gd name="T121" fmla="*/ 278 h 1416"/>
                  <a:gd name="T122" fmla="*/ 1758 w 1796"/>
                  <a:gd name="T123" fmla="*/ 198 h 14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796" h="1416">
                    <a:moveTo>
                      <a:pt x="1702" y="140"/>
                    </a:moveTo>
                    <a:lnTo>
                      <a:pt x="1696" y="138"/>
                    </a:lnTo>
                    <a:lnTo>
                      <a:pt x="1692" y="136"/>
                    </a:lnTo>
                    <a:lnTo>
                      <a:pt x="1686" y="136"/>
                    </a:lnTo>
                    <a:lnTo>
                      <a:pt x="1680" y="134"/>
                    </a:lnTo>
                    <a:lnTo>
                      <a:pt x="1676" y="134"/>
                    </a:lnTo>
                    <a:lnTo>
                      <a:pt x="1672" y="134"/>
                    </a:lnTo>
                    <a:lnTo>
                      <a:pt x="1668" y="138"/>
                    </a:lnTo>
                    <a:lnTo>
                      <a:pt x="1666" y="140"/>
                    </a:lnTo>
                    <a:lnTo>
                      <a:pt x="1666" y="144"/>
                    </a:lnTo>
                    <a:lnTo>
                      <a:pt x="1666" y="148"/>
                    </a:lnTo>
                    <a:lnTo>
                      <a:pt x="1666" y="150"/>
                    </a:lnTo>
                    <a:lnTo>
                      <a:pt x="1664" y="154"/>
                    </a:lnTo>
                    <a:lnTo>
                      <a:pt x="1664" y="156"/>
                    </a:lnTo>
                    <a:lnTo>
                      <a:pt x="1660" y="158"/>
                    </a:lnTo>
                    <a:lnTo>
                      <a:pt x="1654" y="160"/>
                    </a:lnTo>
                    <a:lnTo>
                      <a:pt x="1648" y="160"/>
                    </a:lnTo>
                    <a:lnTo>
                      <a:pt x="1642" y="158"/>
                    </a:lnTo>
                    <a:lnTo>
                      <a:pt x="1638" y="154"/>
                    </a:lnTo>
                    <a:lnTo>
                      <a:pt x="1632" y="152"/>
                    </a:lnTo>
                    <a:lnTo>
                      <a:pt x="1628" y="148"/>
                    </a:lnTo>
                    <a:lnTo>
                      <a:pt x="1622" y="146"/>
                    </a:lnTo>
                    <a:lnTo>
                      <a:pt x="1604" y="146"/>
                    </a:lnTo>
                    <a:lnTo>
                      <a:pt x="1590" y="152"/>
                    </a:lnTo>
                    <a:lnTo>
                      <a:pt x="1588" y="150"/>
                    </a:lnTo>
                    <a:lnTo>
                      <a:pt x="1584" y="146"/>
                    </a:lnTo>
                    <a:lnTo>
                      <a:pt x="1582" y="144"/>
                    </a:lnTo>
                    <a:lnTo>
                      <a:pt x="1580" y="140"/>
                    </a:lnTo>
                    <a:lnTo>
                      <a:pt x="1580" y="146"/>
                    </a:lnTo>
                    <a:lnTo>
                      <a:pt x="1580" y="154"/>
                    </a:lnTo>
                    <a:lnTo>
                      <a:pt x="1580" y="160"/>
                    </a:lnTo>
                    <a:lnTo>
                      <a:pt x="1570" y="146"/>
                    </a:lnTo>
                    <a:lnTo>
                      <a:pt x="1566" y="136"/>
                    </a:lnTo>
                    <a:lnTo>
                      <a:pt x="1560" y="128"/>
                    </a:lnTo>
                    <a:lnTo>
                      <a:pt x="1552" y="122"/>
                    </a:lnTo>
                    <a:lnTo>
                      <a:pt x="1536" y="118"/>
                    </a:lnTo>
                    <a:lnTo>
                      <a:pt x="1520" y="118"/>
                    </a:lnTo>
                    <a:lnTo>
                      <a:pt x="1504" y="120"/>
                    </a:lnTo>
                    <a:lnTo>
                      <a:pt x="1488" y="118"/>
                    </a:lnTo>
                    <a:lnTo>
                      <a:pt x="1476" y="114"/>
                    </a:lnTo>
                    <a:lnTo>
                      <a:pt x="1470" y="102"/>
                    </a:lnTo>
                    <a:lnTo>
                      <a:pt x="1472" y="100"/>
                    </a:lnTo>
                    <a:lnTo>
                      <a:pt x="1474" y="98"/>
                    </a:lnTo>
                    <a:lnTo>
                      <a:pt x="1476" y="96"/>
                    </a:lnTo>
                    <a:lnTo>
                      <a:pt x="1462" y="98"/>
                    </a:lnTo>
                    <a:lnTo>
                      <a:pt x="1450" y="108"/>
                    </a:lnTo>
                    <a:lnTo>
                      <a:pt x="1442" y="118"/>
                    </a:lnTo>
                    <a:lnTo>
                      <a:pt x="1442" y="112"/>
                    </a:lnTo>
                    <a:lnTo>
                      <a:pt x="1440" y="106"/>
                    </a:lnTo>
                    <a:lnTo>
                      <a:pt x="1440" y="100"/>
                    </a:lnTo>
                    <a:lnTo>
                      <a:pt x="1428" y="98"/>
                    </a:lnTo>
                    <a:lnTo>
                      <a:pt x="1416" y="96"/>
                    </a:lnTo>
                    <a:lnTo>
                      <a:pt x="1402" y="96"/>
                    </a:lnTo>
                    <a:lnTo>
                      <a:pt x="1390" y="96"/>
                    </a:lnTo>
                    <a:lnTo>
                      <a:pt x="1380" y="98"/>
                    </a:lnTo>
                    <a:lnTo>
                      <a:pt x="1376" y="104"/>
                    </a:lnTo>
                    <a:lnTo>
                      <a:pt x="1376" y="112"/>
                    </a:lnTo>
                    <a:lnTo>
                      <a:pt x="1386" y="122"/>
                    </a:lnTo>
                    <a:lnTo>
                      <a:pt x="1374" y="126"/>
                    </a:lnTo>
                    <a:lnTo>
                      <a:pt x="1368" y="124"/>
                    </a:lnTo>
                    <a:lnTo>
                      <a:pt x="1362" y="120"/>
                    </a:lnTo>
                    <a:lnTo>
                      <a:pt x="1358" y="114"/>
                    </a:lnTo>
                    <a:lnTo>
                      <a:pt x="1354" y="106"/>
                    </a:lnTo>
                    <a:lnTo>
                      <a:pt x="1346" y="104"/>
                    </a:lnTo>
                    <a:lnTo>
                      <a:pt x="1340" y="102"/>
                    </a:lnTo>
                    <a:lnTo>
                      <a:pt x="1334" y="104"/>
                    </a:lnTo>
                    <a:lnTo>
                      <a:pt x="1330" y="106"/>
                    </a:lnTo>
                    <a:lnTo>
                      <a:pt x="1328" y="110"/>
                    </a:lnTo>
                    <a:lnTo>
                      <a:pt x="1324" y="116"/>
                    </a:lnTo>
                    <a:lnTo>
                      <a:pt x="1322" y="120"/>
                    </a:lnTo>
                    <a:lnTo>
                      <a:pt x="1320" y="126"/>
                    </a:lnTo>
                    <a:lnTo>
                      <a:pt x="1318" y="130"/>
                    </a:lnTo>
                    <a:lnTo>
                      <a:pt x="1296" y="116"/>
                    </a:lnTo>
                    <a:lnTo>
                      <a:pt x="1274" y="104"/>
                    </a:lnTo>
                    <a:lnTo>
                      <a:pt x="1248" y="94"/>
                    </a:lnTo>
                    <a:lnTo>
                      <a:pt x="1242" y="92"/>
                    </a:lnTo>
                    <a:lnTo>
                      <a:pt x="1238" y="94"/>
                    </a:lnTo>
                    <a:lnTo>
                      <a:pt x="1234" y="94"/>
                    </a:lnTo>
                    <a:lnTo>
                      <a:pt x="1228" y="92"/>
                    </a:lnTo>
                    <a:lnTo>
                      <a:pt x="1224" y="90"/>
                    </a:lnTo>
                    <a:lnTo>
                      <a:pt x="1222" y="86"/>
                    </a:lnTo>
                    <a:lnTo>
                      <a:pt x="1218" y="82"/>
                    </a:lnTo>
                    <a:lnTo>
                      <a:pt x="1216" y="78"/>
                    </a:lnTo>
                    <a:lnTo>
                      <a:pt x="1212" y="76"/>
                    </a:lnTo>
                    <a:lnTo>
                      <a:pt x="1206" y="76"/>
                    </a:lnTo>
                    <a:lnTo>
                      <a:pt x="1200" y="76"/>
                    </a:lnTo>
                    <a:lnTo>
                      <a:pt x="1196" y="76"/>
                    </a:lnTo>
                    <a:lnTo>
                      <a:pt x="1190" y="76"/>
                    </a:lnTo>
                    <a:lnTo>
                      <a:pt x="1186" y="74"/>
                    </a:lnTo>
                    <a:lnTo>
                      <a:pt x="1184" y="72"/>
                    </a:lnTo>
                    <a:lnTo>
                      <a:pt x="1180" y="68"/>
                    </a:lnTo>
                    <a:lnTo>
                      <a:pt x="1176" y="64"/>
                    </a:lnTo>
                    <a:lnTo>
                      <a:pt x="1172" y="62"/>
                    </a:lnTo>
                    <a:lnTo>
                      <a:pt x="1168" y="62"/>
                    </a:lnTo>
                    <a:lnTo>
                      <a:pt x="1160" y="66"/>
                    </a:lnTo>
                    <a:lnTo>
                      <a:pt x="1154" y="76"/>
                    </a:lnTo>
                    <a:lnTo>
                      <a:pt x="1152" y="86"/>
                    </a:lnTo>
                    <a:lnTo>
                      <a:pt x="1152" y="96"/>
                    </a:lnTo>
                    <a:lnTo>
                      <a:pt x="1146" y="92"/>
                    </a:lnTo>
                    <a:lnTo>
                      <a:pt x="1140" y="88"/>
                    </a:lnTo>
                    <a:lnTo>
                      <a:pt x="1136" y="82"/>
                    </a:lnTo>
                    <a:lnTo>
                      <a:pt x="1132" y="76"/>
                    </a:lnTo>
                    <a:lnTo>
                      <a:pt x="1108" y="90"/>
                    </a:lnTo>
                    <a:lnTo>
                      <a:pt x="1082" y="96"/>
                    </a:lnTo>
                    <a:lnTo>
                      <a:pt x="1084" y="90"/>
                    </a:lnTo>
                    <a:lnTo>
                      <a:pt x="1086" y="84"/>
                    </a:lnTo>
                    <a:lnTo>
                      <a:pt x="1088" y="82"/>
                    </a:lnTo>
                    <a:lnTo>
                      <a:pt x="1092" y="78"/>
                    </a:lnTo>
                    <a:lnTo>
                      <a:pt x="1096" y="76"/>
                    </a:lnTo>
                    <a:lnTo>
                      <a:pt x="1100" y="74"/>
                    </a:lnTo>
                    <a:lnTo>
                      <a:pt x="1104" y="70"/>
                    </a:lnTo>
                    <a:lnTo>
                      <a:pt x="1110" y="66"/>
                    </a:lnTo>
                    <a:lnTo>
                      <a:pt x="1114" y="60"/>
                    </a:lnTo>
                    <a:lnTo>
                      <a:pt x="1118" y="56"/>
                    </a:lnTo>
                    <a:lnTo>
                      <a:pt x="1122" y="52"/>
                    </a:lnTo>
                    <a:lnTo>
                      <a:pt x="1138" y="42"/>
                    </a:lnTo>
                    <a:lnTo>
                      <a:pt x="1154" y="38"/>
                    </a:lnTo>
                    <a:lnTo>
                      <a:pt x="1172" y="36"/>
                    </a:lnTo>
                    <a:lnTo>
                      <a:pt x="1160" y="28"/>
                    </a:lnTo>
                    <a:lnTo>
                      <a:pt x="1150" y="18"/>
                    </a:lnTo>
                    <a:lnTo>
                      <a:pt x="1138" y="12"/>
                    </a:lnTo>
                    <a:lnTo>
                      <a:pt x="1126" y="14"/>
                    </a:lnTo>
                    <a:lnTo>
                      <a:pt x="1114" y="18"/>
                    </a:lnTo>
                    <a:lnTo>
                      <a:pt x="1102" y="20"/>
                    </a:lnTo>
                    <a:lnTo>
                      <a:pt x="1094" y="14"/>
                    </a:lnTo>
                    <a:lnTo>
                      <a:pt x="1088" y="6"/>
                    </a:lnTo>
                    <a:lnTo>
                      <a:pt x="1082" y="0"/>
                    </a:lnTo>
                    <a:lnTo>
                      <a:pt x="1066" y="4"/>
                    </a:lnTo>
                    <a:lnTo>
                      <a:pt x="1052" y="12"/>
                    </a:lnTo>
                    <a:lnTo>
                      <a:pt x="1038" y="22"/>
                    </a:lnTo>
                    <a:lnTo>
                      <a:pt x="1030" y="26"/>
                    </a:lnTo>
                    <a:lnTo>
                      <a:pt x="1018" y="32"/>
                    </a:lnTo>
                    <a:lnTo>
                      <a:pt x="1006" y="40"/>
                    </a:lnTo>
                    <a:lnTo>
                      <a:pt x="1008" y="32"/>
                    </a:lnTo>
                    <a:lnTo>
                      <a:pt x="1010" y="24"/>
                    </a:lnTo>
                    <a:lnTo>
                      <a:pt x="1014" y="18"/>
                    </a:lnTo>
                    <a:lnTo>
                      <a:pt x="1000" y="18"/>
                    </a:lnTo>
                    <a:lnTo>
                      <a:pt x="980" y="20"/>
                    </a:lnTo>
                    <a:lnTo>
                      <a:pt x="962" y="24"/>
                    </a:lnTo>
                    <a:lnTo>
                      <a:pt x="946" y="30"/>
                    </a:lnTo>
                    <a:lnTo>
                      <a:pt x="932" y="36"/>
                    </a:lnTo>
                    <a:lnTo>
                      <a:pt x="916" y="38"/>
                    </a:lnTo>
                    <a:lnTo>
                      <a:pt x="918" y="42"/>
                    </a:lnTo>
                    <a:lnTo>
                      <a:pt x="922" y="46"/>
                    </a:lnTo>
                    <a:lnTo>
                      <a:pt x="928" y="50"/>
                    </a:lnTo>
                    <a:lnTo>
                      <a:pt x="932" y="52"/>
                    </a:lnTo>
                    <a:lnTo>
                      <a:pt x="938" y="54"/>
                    </a:lnTo>
                    <a:lnTo>
                      <a:pt x="932" y="60"/>
                    </a:lnTo>
                    <a:lnTo>
                      <a:pt x="920" y="66"/>
                    </a:lnTo>
                    <a:lnTo>
                      <a:pt x="902" y="70"/>
                    </a:lnTo>
                    <a:lnTo>
                      <a:pt x="886" y="74"/>
                    </a:lnTo>
                    <a:lnTo>
                      <a:pt x="876" y="80"/>
                    </a:lnTo>
                    <a:lnTo>
                      <a:pt x="880" y="82"/>
                    </a:lnTo>
                    <a:lnTo>
                      <a:pt x="884" y="84"/>
                    </a:lnTo>
                    <a:lnTo>
                      <a:pt x="890" y="88"/>
                    </a:lnTo>
                    <a:lnTo>
                      <a:pt x="894" y="90"/>
                    </a:lnTo>
                    <a:lnTo>
                      <a:pt x="896" y="94"/>
                    </a:lnTo>
                    <a:lnTo>
                      <a:pt x="898" y="98"/>
                    </a:lnTo>
                    <a:lnTo>
                      <a:pt x="898" y="102"/>
                    </a:lnTo>
                    <a:lnTo>
                      <a:pt x="894" y="106"/>
                    </a:lnTo>
                    <a:lnTo>
                      <a:pt x="886" y="110"/>
                    </a:lnTo>
                    <a:lnTo>
                      <a:pt x="888" y="114"/>
                    </a:lnTo>
                    <a:lnTo>
                      <a:pt x="890" y="120"/>
                    </a:lnTo>
                    <a:lnTo>
                      <a:pt x="894" y="124"/>
                    </a:lnTo>
                    <a:lnTo>
                      <a:pt x="898" y="126"/>
                    </a:lnTo>
                    <a:lnTo>
                      <a:pt x="902" y="128"/>
                    </a:lnTo>
                    <a:lnTo>
                      <a:pt x="904" y="134"/>
                    </a:lnTo>
                    <a:lnTo>
                      <a:pt x="902" y="140"/>
                    </a:lnTo>
                    <a:lnTo>
                      <a:pt x="900" y="144"/>
                    </a:lnTo>
                    <a:lnTo>
                      <a:pt x="896" y="146"/>
                    </a:lnTo>
                    <a:lnTo>
                      <a:pt x="892" y="146"/>
                    </a:lnTo>
                    <a:lnTo>
                      <a:pt x="888" y="146"/>
                    </a:lnTo>
                    <a:lnTo>
                      <a:pt x="884" y="144"/>
                    </a:lnTo>
                    <a:lnTo>
                      <a:pt x="878" y="140"/>
                    </a:lnTo>
                    <a:lnTo>
                      <a:pt x="874" y="136"/>
                    </a:lnTo>
                    <a:lnTo>
                      <a:pt x="872" y="132"/>
                    </a:lnTo>
                    <a:lnTo>
                      <a:pt x="870" y="126"/>
                    </a:lnTo>
                    <a:lnTo>
                      <a:pt x="872" y="122"/>
                    </a:lnTo>
                    <a:lnTo>
                      <a:pt x="872" y="118"/>
                    </a:lnTo>
                    <a:lnTo>
                      <a:pt x="876" y="116"/>
                    </a:lnTo>
                    <a:lnTo>
                      <a:pt x="878" y="114"/>
                    </a:lnTo>
                    <a:lnTo>
                      <a:pt x="880" y="112"/>
                    </a:lnTo>
                    <a:lnTo>
                      <a:pt x="880" y="108"/>
                    </a:lnTo>
                    <a:lnTo>
                      <a:pt x="880" y="104"/>
                    </a:lnTo>
                    <a:lnTo>
                      <a:pt x="876" y="100"/>
                    </a:lnTo>
                    <a:lnTo>
                      <a:pt x="870" y="96"/>
                    </a:lnTo>
                    <a:lnTo>
                      <a:pt x="864" y="94"/>
                    </a:lnTo>
                    <a:lnTo>
                      <a:pt x="858" y="92"/>
                    </a:lnTo>
                    <a:lnTo>
                      <a:pt x="852" y="90"/>
                    </a:lnTo>
                    <a:lnTo>
                      <a:pt x="852" y="92"/>
                    </a:lnTo>
                    <a:lnTo>
                      <a:pt x="850" y="96"/>
                    </a:lnTo>
                    <a:lnTo>
                      <a:pt x="848" y="100"/>
                    </a:lnTo>
                    <a:lnTo>
                      <a:pt x="848" y="104"/>
                    </a:lnTo>
                    <a:lnTo>
                      <a:pt x="844" y="104"/>
                    </a:lnTo>
                    <a:lnTo>
                      <a:pt x="842" y="102"/>
                    </a:lnTo>
                    <a:lnTo>
                      <a:pt x="846" y="106"/>
                    </a:lnTo>
                    <a:lnTo>
                      <a:pt x="850" y="108"/>
                    </a:lnTo>
                    <a:lnTo>
                      <a:pt x="850" y="114"/>
                    </a:lnTo>
                    <a:lnTo>
                      <a:pt x="850" y="118"/>
                    </a:lnTo>
                    <a:lnTo>
                      <a:pt x="840" y="120"/>
                    </a:lnTo>
                    <a:lnTo>
                      <a:pt x="830" y="118"/>
                    </a:lnTo>
                    <a:lnTo>
                      <a:pt x="822" y="114"/>
                    </a:lnTo>
                    <a:lnTo>
                      <a:pt x="816" y="108"/>
                    </a:lnTo>
                    <a:lnTo>
                      <a:pt x="816" y="104"/>
                    </a:lnTo>
                    <a:lnTo>
                      <a:pt x="816" y="102"/>
                    </a:lnTo>
                    <a:lnTo>
                      <a:pt x="818" y="98"/>
                    </a:lnTo>
                    <a:lnTo>
                      <a:pt x="820" y="96"/>
                    </a:lnTo>
                    <a:lnTo>
                      <a:pt x="822" y="92"/>
                    </a:lnTo>
                    <a:lnTo>
                      <a:pt x="824" y="88"/>
                    </a:lnTo>
                    <a:lnTo>
                      <a:pt x="824" y="86"/>
                    </a:lnTo>
                    <a:lnTo>
                      <a:pt x="824" y="82"/>
                    </a:lnTo>
                    <a:lnTo>
                      <a:pt x="822" y="82"/>
                    </a:lnTo>
                    <a:lnTo>
                      <a:pt x="818" y="80"/>
                    </a:lnTo>
                    <a:lnTo>
                      <a:pt x="812" y="80"/>
                    </a:lnTo>
                    <a:lnTo>
                      <a:pt x="806" y="100"/>
                    </a:lnTo>
                    <a:lnTo>
                      <a:pt x="804" y="126"/>
                    </a:lnTo>
                    <a:lnTo>
                      <a:pt x="796" y="114"/>
                    </a:lnTo>
                    <a:lnTo>
                      <a:pt x="792" y="100"/>
                    </a:lnTo>
                    <a:lnTo>
                      <a:pt x="790" y="90"/>
                    </a:lnTo>
                    <a:lnTo>
                      <a:pt x="794" y="78"/>
                    </a:lnTo>
                    <a:lnTo>
                      <a:pt x="780" y="76"/>
                    </a:lnTo>
                    <a:lnTo>
                      <a:pt x="768" y="82"/>
                    </a:lnTo>
                    <a:lnTo>
                      <a:pt x="760" y="92"/>
                    </a:lnTo>
                    <a:lnTo>
                      <a:pt x="754" y="106"/>
                    </a:lnTo>
                    <a:lnTo>
                      <a:pt x="752" y="120"/>
                    </a:lnTo>
                    <a:lnTo>
                      <a:pt x="754" y="128"/>
                    </a:lnTo>
                    <a:lnTo>
                      <a:pt x="760" y="138"/>
                    </a:lnTo>
                    <a:lnTo>
                      <a:pt x="764" y="148"/>
                    </a:lnTo>
                    <a:lnTo>
                      <a:pt x="766" y="156"/>
                    </a:lnTo>
                    <a:lnTo>
                      <a:pt x="762" y="164"/>
                    </a:lnTo>
                    <a:lnTo>
                      <a:pt x="750" y="166"/>
                    </a:lnTo>
                    <a:lnTo>
                      <a:pt x="740" y="160"/>
                    </a:lnTo>
                    <a:lnTo>
                      <a:pt x="730" y="150"/>
                    </a:lnTo>
                    <a:lnTo>
                      <a:pt x="722" y="142"/>
                    </a:lnTo>
                    <a:lnTo>
                      <a:pt x="712" y="138"/>
                    </a:lnTo>
                    <a:lnTo>
                      <a:pt x="704" y="136"/>
                    </a:lnTo>
                    <a:lnTo>
                      <a:pt x="694" y="136"/>
                    </a:lnTo>
                    <a:lnTo>
                      <a:pt x="696" y="140"/>
                    </a:lnTo>
                    <a:lnTo>
                      <a:pt x="696" y="144"/>
                    </a:lnTo>
                    <a:lnTo>
                      <a:pt x="696" y="150"/>
                    </a:lnTo>
                    <a:lnTo>
                      <a:pt x="692" y="158"/>
                    </a:lnTo>
                    <a:lnTo>
                      <a:pt x="684" y="162"/>
                    </a:lnTo>
                    <a:lnTo>
                      <a:pt x="678" y="160"/>
                    </a:lnTo>
                    <a:lnTo>
                      <a:pt x="668" y="156"/>
                    </a:lnTo>
                    <a:lnTo>
                      <a:pt x="660" y="152"/>
                    </a:lnTo>
                    <a:lnTo>
                      <a:pt x="652" y="150"/>
                    </a:lnTo>
                    <a:lnTo>
                      <a:pt x="646" y="152"/>
                    </a:lnTo>
                    <a:lnTo>
                      <a:pt x="638" y="154"/>
                    </a:lnTo>
                    <a:lnTo>
                      <a:pt x="632" y="158"/>
                    </a:lnTo>
                    <a:lnTo>
                      <a:pt x="626" y="162"/>
                    </a:lnTo>
                    <a:lnTo>
                      <a:pt x="628" y="158"/>
                    </a:lnTo>
                    <a:lnTo>
                      <a:pt x="630" y="152"/>
                    </a:lnTo>
                    <a:lnTo>
                      <a:pt x="634" y="148"/>
                    </a:lnTo>
                    <a:lnTo>
                      <a:pt x="618" y="150"/>
                    </a:lnTo>
                    <a:lnTo>
                      <a:pt x="604" y="160"/>
                    </a:lnTo>
                    <a:lnTo>
                      <a:pt x="588" y="174"/>
                    </a:lnTo>
                    <a:lnTo>
                      <a:pt x="572" y="186"/>
                    </a:lnTo>
                    <a:lnTo>
                      <a:pt x="558" y="188"/>
                    </a:lnTo>
                    <a:lnTo>
                      <a:pt x="558" y="182"/>
                    </a:lnTo>
                    <a:lnTo>
                      <a:pt x="560" y="174"/>
                    </a:lnTo>
                    <a:lnTo>
                      <a:pt x="566" y="168"/>
                    </a:lnTo>
                    <a:lnTo>
                      <a:pt x="562" y="162"/>
                    </a:lnTo>
                    <a:lnTo>
                      <a:pt x="558" y="160"/>
                    </a:lnTo>
                    <a:lnTo>
                      <a:pt x="552" y="158"/>
                    </a:lnTo>
                    <a:lnTo>
                      <a:pt x="546" y="158"/>
                    </a:lnTo>
                    <a:lnTo>
                      <a:pt x="544" y="164"/>
                    </a:lnTo>
                    <a:lnTo>
                      <a:pt x="542" y="170"/>
                    </a:lnTo>
                    <a:lnTo>
                      <a:pt x="542" y="174"/>
                    </a:lnTo>
                    <a:lnTo>
                      <a:pt x="540" y="180"/>
                    </a:lnTo>
                    <a:lnTo>
                      <a:pt x="538" y="184"/>
                    </a:lnTo>
                    <a:lnTo>
                      <a:pt x="534" y="188"/>
                    </a:lnTo>
                    <a:lnTo>
                      <a:pt x="536" y="192"/>
                    </a:lnTo>
                    <a:lnTo>
                      <a:pt x="536" y="196"/>
                    </a:lnTo>
                    <a:lnTo>
                      <a:pt x="534" y="198"/>
                    </a:lnTo>
                    <a:lnTo>
                      <a:pt x="530" y="200"/>
                    </a:lnTo>
                    <a:lnTo>
                      <a:pt x="526" y="200"/>
                    </a:lnTo>
                    <a:lnTo>
                      <a:pt x="522" y="200"/>
                    </a:lnTo>
                    <a:lnTo>
                      <a:pt x="518" y="198"/>
                    </a:lnTo>
                    <a:lnTo>
                      <a:pt x="514" y="196"/>
                    </a:lnTo>
                    <a:lnTo>
                      <a:pt x="518" y="204"/>
                    </a:lnTo>
                    <a:lnTo>
                      <a:pt x="518" y="212"/>
                    </a:lnTo>
                    <a:lnTo>
                      <a:pt x="518" y="220"/>
                    </a:lnTo>
                    <a:lnTo>
                      <a:pt x="512" y="222"/>
                    </a:lnTo>
                    <a:lnTo>
                      <a:pt x="506" y="222"/>
                    </a:lnTo>
                    <a:lnTo>
                      <a:pt x="502" y="220"/>
                    </a:lnTo>
                    <a:lnTo>
                      <a:pt x="500" y="218"/>
                    </a:lnTo>
                    <a:lnTo>
                      <a:pt x="500" y="214"/>
                    </a:lnTo>
                    <a:lnTo>
                      <a:pt x="498" y="210"/>
                    </a:lnTo>
                    <a:lnTo>
                      <a:pt x="498" y="206"/>
                    </a:lnTo>
                    <a:lnTo>
                      <a:pt x="496" y="202"/>
                    </a:lnTo>
                    <a:lnTo>
                      <a:pt x="494" y="196"/>
                    </a:lnTo>
                    <a:lnTo>
                      <a:pt x="486" y="204"/>
                    </a:lnTo>
                    <a:lnTo>
                      <a:pt x="476" y="212"/>
                    </a:lnTo>
                    <a:lnTo>
                      <a:pt x="466" y="218"/>
                    </a:lnTo>
                    <a:lnTo>
                      <a:pt x="466" y="206"/>
                    </a:lnTo>
                    <a:lnTo>
                      <a:pt x="462" y="196"/>
                    </a:lnTo>
                    <a:lnTo>
                      <a:pt x="456" y="188"/>
                    </a:lnTo>
                    <a:lnTo>
                      <a:pt x="450" y="180"/>
                    </a:lnTo>
                    <a:lnTo>
                      <a:pt x="444" y="170"/>
                    </a:lnTo>
                    <a:lnTo>
                      <a:pt x="466" y="170"/>
                    </a:lnTo>
                    <a:lnTo>
                      <a:pt x="488" y="174"/>
                    </a:lnTo>
                    <a:lnTo>
                      <a:pt x="510" y="176"/>
                    </a:lnTo>
                    <a:lnTo>
                      <a:pt x="494" y="150"/>
                    </a:lnTo>
                    <a:lnTo>
                      <a:pt x="474" y="134"/>
                    </a:lnTo>
                    <a:lnTo>
                      <a:pt x="448" y="128"/>
                    </a:lnTo>
                    <a:lnTo>
                      <a:pt x="420" y="130"/>
                    </a:lnTo>
                    <a:lnTo>
                      <a:pt x="422" y="126"/>
                    </a:lnTo>
                    <a:lnTo>
                      <a:pt x="424" y="122"/>
                    </a:lnTo>
                    <a:lnTo>
                      <a:pt x="426" y="118"/>
                    </a:lnTo>
                    <a:lnTo>
                      <a:pt x="428" y="114"/>
                    </a:lnTo>
                    <a:lnTo>
                      <a:pt x="418" y="106"/>
                    </a:lnTo>
                    <a:lnTo>
                      <a:pt x="408" y="106"/>
                    </a:lnTo>
                    <a:lnTo>
                      <a:pt x="398" y="112"/>
                    </a:lnTo>
                    <a:lnTo>
                      <a:pt x="388" y="118"/>
                    </a:lnTo>
                    <a:lnTo>
                      <a:pt x="378" y="120"/>
                    </a:lnTo>
                    <a:lnTo>
                      <a:pt x="366" y="120"/>
                    </a:lnTo>
                    <a:lnTo>
                      <a:pt x="360" y="116"/>
                    </a:lnTo>
                    <a:lnTo>
                      <a:pt x="356" y="112"/>
                    </a:lnTo>
                    <a:lnTo>
                      <a:pt x="350" y="110"/>
                    </a:lnTo>
                    <a:lnTo>
                      <a:pt x="338" y="114"/>
                    </a:lnTo>
                    <a:lnTo>
                      <a:pt x="332" y="118"/>
                    </a:lnTo>
                    <a:lnTo>
                      <a:pt x="326" y="122"/>
                    </a:lnTo>
                    <a:lnTo>
                      <a:pt x="320" y="128"/>
                    </a:lnTo>
                    <a:lnTo>
                      <a:pt x="316" y="134"/>
                    </a:lnTo>
                    <a:lnTo>
                      <a:pt x="314" y="140"/>
                    </a:lnTo>
                    <a:lnTo>
                      <a:pt x="312" y="146"/>
                    </a:lnTo>
                    <a:lnTo>
                      <a:pt x="312" y="150"/>
                    </a:lnTo>
                    <a:lnTo>
                      <a:pt x="312" y="156"/>
                    </a:lnTo>
                    <a:lnTo>
                      <a:pt x="312" y="160"/>
                    </a:lnTo>
                    <a:lnTo>
                      <a:pt x="308" y="166"/>
                    </a:lnTo>
                    <a:lnTo>
                      <a:pt x="302" y="168"/>
                    </a:lnTo>
                    <a:lnTo>
                      <a:pt x="298" y="172"/>
                    </a:lnTo>
                    <a:lnTo>
                      <a:pt x="292" y="174"/>
                    </a:lnTo>
                    <a:lnTo>
                      <a:pt x="288" y="176"/>
                    </a:lnTo>
                    <a:lnTo>
                      <a:pt x="282" y="180"/>
                    </a:lnTo>
                    <a:lnTo>
                      <a:pt x="278" y="184"/>
                    </a:lnTo>
                    <a:lnTo>
                      <a:pt x="274" y="190"/>
                    </a:lnTo>
                    <a:lnTo>
                      <a:pt x="272" y="194"/>
                    </a:lnTo>
                    <a:lnTo>
                      <a:pt x="272" y="200"/>
                    </a:lnTo>
                    <a:lnTo>
                      <a:pt x="272" y="210"/>
                    </a:lnTo>
                    <a:lnTo>
                      <a:pt x="260" y="214"/>
                    </a:lnTo>
                    <a:lnTo>
                      <a:pt x="250" y="220"/>
                    </a:lnTo>
                    <a:lnTo>
                      <a:pt x="242" y="228"/>
                    </a:lnTo>
                    <a:lnTo>
                      <a:pt x="232" y="234"/>
                    </a:lnTo>
                    <a:lnTo>
                      <a:pt x="220" y="234"/>
                    </a:lnTo>
                    <a:lnTo>
                      <a:pt x="220" y="240"/>
                    </a:lnTo>
                    <a:lnTo>
                      <a:pt x="220" y="246"/>
                    </a:lnTo>
                    <a:lnTo>
                      <a:pt x="222" y="252"/>
                    </a:lnTo>
                    <a:lnTo>
                      <a:pt x="220" y="260"/>
                    </a:lnTo>
                    <a:lnTo>
                      <a:pt x="220" y="264"/>
                    </a:lnTo>
                    <a:lnTo>
                      <a:pt x="216" y="268"/>
                    </a:lnTo>
                    <a:lnTo>
                      <a:pt x="212" y="272"/>
                    </a:lnTo>
                    <a:lnTo>
                      <a:pt x="208" y="276"/>
                    </a:lnTo>
                    <a:lnTo>
                      <a:pt x="204" y="278"/>
                    </a:lnTo>
                    <a:lnTo>
                      <a:pt x="200" y="282"/>
                    </a:lnTo>
                    <a:lnTo>
                      <a:pt x="198" y="288"/>
                    </a:lnTo>
                    <a:lnTo>
                      <a:pt x="198" y="292"/>
                    </a:lnTo>
                    <a:lnTo>
                      <a:pt x="200" y="296"/>
                    </a:lnTo>
                    <a:lnTo>
                      <a:pt x="202" y="300"/>
                    </a:lnTo>
                    <a:lnTo>
                      <a:pt x="206" y="302"/>
                    </a:lnTo>
                    <a:lnTo>
                      <a:pt x="210" y="304"/>
                    </a:lnTo>
                    <a:lnTo>
                      <a:pt x="214" y="306"/>
                    </a:lnTo>
                    <a:lnTo>
                      <a:pt x="218" y="308"/>
                    </a:lnTo>
                    <a:lnTo>
                      <a:pt x="220" y="310"/>
                    </a:lnTo>
                    <a:lnTo>
                      <a:pt x="220" y="314"/>
                    </a:lnTo>
                    <a:lnTo>
                      <a:pt x="220" y="318"/>
                    </a:lnTo>
                    <a:lnTo>
                      <a:pt x="240" y="302"/>
                    </a:lnTo>
                    <a:lnTo>
                      <a:pt x="262" y="290"/>
                    </a:lnTo>
                    <a:lnTo>
                      <a:pt x="286" y="286"/>
                    </a:lnTo>
                    <a:lnTo>
                      <a:pt x="286" y="298"/>
                    </a:lnTo>
                    <a:lnTo>
                      <a:pt x="282" y="306"/>
                    </a:lnTo>
                    <a:lnTo>
                      <a:pt x="272" y="310"/>
                    </a:lnTo>
                    <a:lnTo>
                      <a:pt x="262" y="310"/>
                    </a:lnTo>
                    <a:lnTo>
                      <a:pt x="252" y="306"/>
                    </a:lnTo>
                    <a:lnTo>
                      <a:pt x="252" y="316"/>
                    </a:lnTo>
                    <a:lnTo>
                      <a:pt x="258" y="324"/>
                    </a:lnTo>
                    <a:lnTo>
                      <a:pt x="266" y="328"/>
                    </a:lnTo>
                    <a:lnTo>
                      <a:pt x="272" y="334"/>
                    </a:lnTo>
                    <a:lnTo>
                      <a:pt x="274" y="344"/>
                    </a:lnTo>
                    <a:lnTo>
                      <a:pt x="286" y="344"/>
                    </a:lnTo>
                    <a:lnTo>
                      <a:pt x="296" y="340"/>
                    </a:lnTo>
                    <a:lnTo>
                      <a:pt x="302" y="332"/>
                    </a:lnTo>
                    <a:lnTo>
                      <a:pt x="304" y="324"/>
                    </a:lnTo>
                    <a:lnTo>
                      <a:pt x="300" y="316"/>
                    </a:lnTo>
                    <a:lnTo>
                      <a:pt x="290" y="310"/>
                    </a:lnTo>
                    <a:lnTo>
                      <a:pt x="298" y="306"/>
                    </a:lnTo>
                    <a:lnTo>
                      <a:pt x="308" y="304"/>
                    </a:lnTo>
                    <a:lnTo>
                      <a:pt x="318" y="300"/>
                    </a:lnTo>
                    <a:lnTo>
                      <a:pt x="328" y="298"/>
                    </a:lnTo>
                    <a:lnTo>
                      <a:pt x="334" y="290"/>
                    </a:lnTo>
                    <a:lnTo>
                      <a:pt x="334" y="278"/>
                    </a:lnTo>
                    <a:lnTo>
                      <a:pt x="316" y="276"/>
                    </a:lnTo>
                    <a:lnTo>
                      <a:pt x="308" y="272"/>
                    </a:lnTo>
                    <a:lnTo>
                      <a:pt x="306" y="264"/>
                    </a:lnTo>
                    <a:lnTo>
                      <a:pt x="310" y="254"/>
                    </a:lnTo>
                    <a:lnTo>
                      <a:pt x="314" y="242"/>
                    </a:lnTo>
                    <a:lnTo>
                      <a:pt x="320" y="228"/>
                    </a:lnTo>
                    <a:lnTo>
                      <a:pt x="314" y="226"/>
                    </a:lnTo>
                    <a:lnTo>
                      <a:pt x="310" y="224"/>
                    </a:lnTo>
                    <a:lnTo>
                      <a:pt x="304" y="224"/>
                    </a:lnTo>
                    <a:lnTo>
                      <a:pt x="316" y="222"/>
                    </a:lnTo>
                    <a:lnTo>
                      <a:pt x="326" y="220"/>
                    </a:lnTo>
                    <a:lnTo>
                      <a:pt x="336" y="222"/>
                    </a:lnTo>
                    <a:lnTo>
                      <a:pt x="344" y="220"/>
                    </a:lnTo>
                    <a:lnTo>
                      <a:pt x="352" y="216"/>
                    </a:lnTo>
                    <a:lnTo>
                      <a:pt x="356" y="208"/>
                    </a:lnTo>
                    <a:lnTo>
                      <a:pt x="356" y="194"/>
                    </a:lnTo>
                    <a:lnTo>
                      <a:pt x="362" y="194"/>
                    </a:lnTo>
                    <a:lnTo>
                      <a:pt x="368" y="194"/>
                    </a:lnTo>
                    <a:lnTo>
                      <a:pt x="374" y="194"/>
                    </a:lnTo>
                    <a:lnTo>
                      <a:pt x="378" y="194"/>
                    </a:lnTo>
                    <a:lnTo>
                      <a:pt x="380" y="194"/>
                    </a:lnTo>
                    <a:lnTo>
                      <a:pt x="382" y="196"/>
                    </a:lnTo>
                    <a:lnTo>
                      <a:pt x="384" y="200"/>
                    </a:lnTo>
                    <a:lnTo>
                      <a:pt x="384" y="206"/>
                    </a:lnTo>
                    <a:lnTo>
                      <a:pt x="382" y="210"/>
                    </a:lnTo>
                    <a:lnTo>
                      <a:pt x="378" y="214"/>
                    </a:lnTo>
                    <a:lnTo>
                      <a:pt x="376" y="218"/>
                    </a:lnTo>
                    <a:lnTo>
                      <a:pt x="372" y="222"/>
                    </a:lnTo>
                    <a:lnTo>
                      <a:pt x="368" y="228"/>
                    </a:lnTo>
                    <a:lnTo>
                      <a:pt x="366" y="230"/>
                    </a:lnTo>
                    <a:lnTo>
                      <a:pt x="364" y="232"/>
                    </a:lnTo>
                    <a:lnTo>
                      <a:pt x="362" y="234"/>
                    </a:lnTo>
                    <a:lnTo>
                      <a:pt x="360" y="238"/>
                    </a:lnTo>
                    <a:lnTo>
                      <a:pt x="358" y="240"/>
                    </a:lnTo>
                    <a:lnTo>
                      <a:pt x="356" y="242"/>
                    </a:lnTo>
                    <a:lnTo>
                      <a:pt x="356" y="244"/>
                    </a:lnTo>
                    <a:lnTo>
                      <a:pt x="356" y="262"/>
                    </a:lnTo>
                    <a:lnTo>
                      <a:pt x="362" y="274"/>
                    </a:lnTo>
                    <a:lnTo>
                      <a:pt x="374" y="280"/>
                    </a:lnTo>
                    <a:lnTo>
                      <a:pt x="388" y="276"/>
                    </a:lnTo>
                    <a:lnTo>
                      <a:pt x="404" y="266"/>
                    </a:lnTo>
                    <a:lnTo>
                      <a:pt x="408" y="270"/>
                    </a:lnTo>
                    <a:lnTo>
                      <a:pt x="414" y="274"/>
                    </a:lnTo>
                    <a:lnTo>
                      <a:pt x="420" y="276"/>
                    </a:lnTo>
                    <a:lnTo>
                      <a:pt x="424" y="278"/>
                    </a:lnTo>
                    <a:lnTo>
                      <a:pt x="432" y="278"/>
                    </a:lnTo>
                    <a:lnTo>
                      <a:pt x="432" y="274"/>
                    </a:lnTo>
                    <a:lnTo>
                      <a:pt x="430" y="270"/>
                    </a:lnTo>
                    <a:lnTo>
                      <a:pt x="428" y="266"/>
                    </a:lnTo>
                    <a:lnTo>
                      <a:pt x="426" y="262"/>
                    </a:lnTo>
                    <a:lnTo>
                      <a:pt x="424" y="258"/>
                    </a:lnTo>
                    <a:lnTo>
                      <a:pt x="424" y="254"/>
                    </a:lnTo>
                    <a:lnTo>
                      <a:pt x="426" y="250"/>
                    </a:lnTo>
                    <a:lnTo>
                      <a:pt x="428" y="246"/>
                    </a:lnTo>
                    <a:lnTo>
                      <a:pt x="434" y="246"/>
                    </a:lnTo>
                    <a:lnTo>
                      <a:pt x="438" y="246"/>
                    </a:lnTo>
                    <a:lnTo>
                      <a:pt x="444" y="250"/>
                    </a:lnTo>
                    <a:lnTo>
                      <a:pt x="448" y="254"/>
                    </a:lnTo>
                    <a:lnTo>
                      <a:pt x="450" y="260"/>
                    </a:lnTo>
                    <a:lnTo>
                      <a:pt x="452" y="264"/>
                    </a:lnTo>
                    <a:lnTo>
                      <a:pt x="452" y="268"/>
                    </a:lnTo>
                    <a:lnTo>
                      <a:pt x="448" y="280"/>
                    </a:lnTo>
                    <a:lnTo>
                      <a:pt x="438" y="286"/>
                    </a:lnTo>
                    <a:lnTo>
                      <a:pt x="424" y="290"/>
                    </a:lnTo>
                    <a:lnTo>
                      <a:pt x="408" y="292"/>
                    </a:lnTo>
                    <a:lnTo>
                      <a:pt x="396" y="294"/>
                    </a:lnTo>
                    <a:lnTo>
                      <a:pt x="396" y="298"/>
                    </a:lnTo>
                    <a:lnTo>
                      <a:pt x="398" y="302"/>
                    </a:lnTo>
                    <a:lnTo>
                      <a:pt x="388" y="304"/>
                    </a:lnTo>
                    <a:lnTo>
                      <a:pt x="376" y="306"/>
                    </a:lnTo>
                    <a:lnTo>
                      <a:pt x="366" y="306"/>
                    </a:lnTo>
                    <a:lnTo>
                      <a:pt x="366" y="308"/>
                    </a:lnTo>
                    <a:lnTo>
                      <a:pt x="364" y="312"/>
                    </a:lnTo>
                    <a:lnTo>
                      <a:pt x="364" y="314"/>
                    </a:lnTo>
                    <a:lnTo>
                      <a:pt x="370" y="314"/>
                    </a:lnTo>
                    <a:lnTo>
                      <a:pt x="374" y="314"/>
                    </a:lnTo>
                    <a:lnTo>
                      <a:pt x="370" y="318"/>
                    </a:lnTo>
                    <a:lnTo>
                      <a:pt x="366" y="320"/>
                    </a:lnTo>
                    <a:lnTo>
                      <a:pt x="360" y="322"/>
                    </a:lnTo>
                    <a:lnTo>
                      <a:pt x="354" y="322"/>
                    </a:lnTo>
                    <a:lnTo>
                      <a:pt x="350" y="324"/>
                    </a:lnTo>
                    <a:lnTo>
                      <a:pt x="346" y="328"/>
                    </a:lnTo>
                    <a:lnTo>
                      <a:pt x="340" y="338"/>
                    </a:lnTo>
                    <a:lnTo>
                      <a:pt x="340" y="354"/>
                    </a:lnTo>
                    <a:lnTo>
                      <a:pt x="340" y="366"/>
                    </a:lnTo>
                    <a:lnTo>
                      <a:pt x="316" y="372"/>
                    </a:lnTo>
                    <a:lnTo>
                      <a:pt x="290" y="372"/>
                    </a:lnTo>
                    <a:lnTo>
                      <a:pt x="264" y="368"/>
                    </a:lnTo>
                    <a:lnTo>
                      <a:pt x="258" y="366"/>
                    </a:lnTo>
                    <a:lnTo>
                      <a:pt x="252" y="366"/>
                    </a:lnTo>
                    <a:lnTo>
                      <a:pt x="250" y="366"/>
                    </a:lnTo>
                    <a:lnTo>
                      <a:pt x="248" y="366"/>
                    </a:lnTo>
                    <a:lnTo>
                      <a:pt x="248" y="368"/>
                    </a:lnTo>
                    <a:lnTo>
                      <a:pt x="246" y="368"/>
                    </a:lnTo>
                    <a:lnTo>
                      <a:pt x="246" y="370"/>
                    </a:lnTo>
                    <a:lnTo>
                      <a:pt x="244" y="372"/>
                    </a:lnTo>
                    <a:lnTo>
                      <a:pt x="242" y="374"/>
                    </a:lnTo>
                    <a:lnTo>
                      <a:pt x="238" y="378"/>
                    </a:lnTo>
                    <a:lnTo>
                      <a:pt x="220" y="388"/>
                    </a:lnTo>
                    <a:lnTo>
                      <a:pt x="200" y="392"/>
                    </a:lnTo>
                    <a:lnTo>
                      <a:pt x="200" y="398"/>
                    </a:lnTo>
                    <a:lnTo>
                      <a:pt x="198" y="400"/>
                    </a:lnTo>
                    <a:lnTo>
                      <a:pt x="196" y="402"/>
                    </a:lnTo>
                    <a:lnTo>
                      <a:pt x="192" y="404"/>
                    </a:lnTo>
                    <a:lnTo>
                      <a:pt x="190" y="406"/>
                    </a:lnTo>
                    <a:lnTo>
                      <a:pt x="186" y="408"/>
                    </a:lnTo>
                    <a:lnTo>
                      <a:pt x="184" y="410"/>
                    </a:lnTo>
                    <a:lnTo>
                      <a:pt x="178" y="412"/>
                    </a:lnTo>
                    <a:lnTo>
                      <a:pt x="172" y="414"/>
                    </a:lnTo>
                    <a:lnTo>
                      <a:pt x="166" y="414"/>
                    </a:lnTo>
                    <a:lnTo>
                      <a:pt x="166" y="418"/>
                    </a:lnTo>
                    <a:lnTo>
                      <a:pt x="166" y="424"/>
                    </a:lnTo>
                    <a:lnTo>
                      <a:pt x="164" y="428"/>
                    </a:lnTo>
                    <a:lnTo>
                      <a:pt x="156" y="434"/>
                    </a:lnTo>
                    <a:lnTo>
                      <a:pt x="144" y="440"/>
                    </a:lnTo>
                    <a:lnTo>
                      <a:pt x="130" y="444"/>
                    </a:lnTo>
                    <a:lnTo>
                      <a:pt x="120" y="450"/>
                    </a:lnTo>
                    <a:lnTo>
                      <a:pt x="134" y="458"/>
                    </a:lnTo>
                    <a:lnTo>
                      <a:pt x="146" y="468"/>
                    </a:lnTo>
                    <a:lnTo>
                      <a:pt x="154" y="480"/>
                    </a:lnTo>
                    <a:lnTo>
                      <a:pt x="156" y="492"/>
                    </a:lnTo>
                    <a:lnTo>
                      <a:pt x="152" y="506"/>
                    </a:lnTo>
                    <a:lnTo>
                      <a:pt x="138" y="516"/>
                    </a:lnTo>
                    <a:lnTo>
                      <a:pt x="126" y="520"/>
                    </a:lnTo>
                    <a:lnTo>
                      <a:pt x="114" y="516"/>
                    </a:lnTo>
                    <a:lnTo>
                      <a:pt x="102" y="512"/>
                    </a:lnTo>
                    <a:lnTo>
                      <a:pt x="92" y="508"/>
                    </a:lnTo>
                    <a:lnTo>
                      <a:pt x="82" y="506"/>
                    </a:lnTo>
                    <a:lnTo>
                      <a:pt x="76" y="512"/>
                    </a:lnTo>
                    <a:lnTo>
                      <a:pt x="74" y="516"/>
                    </a:lnTo>
                    <a:lnTo>
                      <a:pt x="74" y="522"/>
                    </a:lnTo>
                    <a:lnTo>
                      <a:pt x="76" y="526"/>
                    </a:lnTo>
                    <a:lnTo>
                      <a:pt x="78" y="530"/>
                    </a:lnTo>
                    <a:lnTo>
                      <a:pt x="82" y="534"/>
                    </a:lnTo>
                    <a:lnTo>
                      <a:pt x="82" y="538"/>
                    </a:lnTo>
                    <a:lnTo>
                      <a:pt x="82" y="544"/>
                    </a:lnTo>
                    <a:lnTo>
                      <a:pt x="80" y="550"/>
                    </a:lnTo>
                    <a:lnTo>
                      <a:pt x="78" y="554"/>
                    </a:lnTo>
                    <a:lnTo>
                      <a:pt x="76" y="560"/>
                    </a:lnTo>
                    <a:lnTo>
                      <a:pt x="76" y="564"/>
                    </a:lnTo>
                    <a:lnTo>
                      <a:pt x="76" y="580"/>
                    </a:lnTo>
                    <a:lnTo>
                      <a:pt x="82" y="588"/>
                    </a:lnTo>
                    <a:lnTo>
                      <a:pt x="90" y="590"/>
                    </a:lnTo>
                    <a:lnTo>
                      <a:pt x="100" y="588"/>
                    </a:lnTo>
                    <a:lnTo>
                      <a:pt x="112" y="582"/>
                    </a:lnTo>
                    <a:lnTo>
                      <a:pt x="124" y="574"/>
                    </a:lnTo>
                    <a:lnTo>
                      <a:pt x="134" y="566"/>
                    </a:lnTo>
                    <a:lnTo>
                      <a:pt x="144" y="556"/>
                    </a:lnTo>
                    <a:lnTo>
                      <a:pt x="150" y="550"/>
                    </a:lnTo>
                    <a:lnTo>
                      <a:pt x="160" y="536"/>
                    </a:lnTo>
                    <a:lnTo>
                      <a:pt x="168" y="518"/>
                    </a:lnTo>
                    <a:lnTo>
                      <a:pt x="176" y="508"/>
                    </a:lnTo>
                    <a:lnTo>
                      <a:pt x="188" y="502"/>
                    </a:lnTo>
                    <a:lnTo>
                      <a:pt x="200" y="502"/>
                    </a:lnTo>
                    <a:lnTo>
                      <a:pt x="212" y="500"/>
                    </a:lnTo>
                    <a:lnTo>
                      <a:pt x="222" y="490"/>
                    </a:lnTo>
                    <a:lnTo>
                      <a:pt x="226" y="494"/>
                    </a:lnTo>
                    <a:lnTo>
                      <a:pt x="230" y="498"/>
                    </a:lnTo>
                    <a:lnTo>
                      <a:pt x="234" y="500"/>
                    </a:lnTo>
                    <a:lnTo>
                      <a:pt x="240" y="500"/>
                    </a:lnTo>
                    <a:lnTo>
                      <a:pt x="244" y="502"/>
                    </a:lnTo>
                    <a:lnTo>
                      <a:pt x="248" y="506"/>
                    </a:lnTo>
                    <a:lnTo>
                      <a:pt x="252" y="512"/>
                    </a:lnTo>
                    <a:lnTo>
                      <a:pt x="256" y="516"/>
                    </a:lnTo>
                    <a:lnTo>
                      <a:pt x="258" y="522"/>
                    </a:lnTo>
                    <a:lnTo>
                      <a:pt x="262" y="528"/>
                    </a:lnTo>
                    <a:lnTo>
                      <a:pt x="266" y="530"/>
                    </a:lnTo>
                    <a:lnTo>
                      <a:pt x="270" y="534"/>
                    </a:lnTo>
                    <a:lnTo>
                      <a:pt x="274" y="536"/>
                    </a:lnTo>
                    <a:lnTo>
                      <a:pt x="278" y="538"/>
                    </a:lnTo>
                    <a:lnTo>
                      <a:pt x="282" y="542"/>
                    </a:lnTo>
                    <a:lnTo>
                      <a:pt x="286" y="548"/>
                    </a:lnTo>
                    <a:lnTo>
                      <a:pt x="288" y="554"/>
                    </a:lnTo>
                    <a:lnTo>
                      <a:pt x="290" y="562"/>
                    </a:lnTo>
                    <a:lnTo>
                      <a:pt x="290" y="572"/>
                    </a:lnTo>
                    <a:lnTo>
                      <a:pt x="272" y="576"/>
                    </a:lnTo>
                    <a:lnTo>
                      <a:pt x="254" y="580"/>
                    </a:lnTo>
                    <a:lnTo>
                      <a:pt x="268" y="588"/>
                    </a:lnTo>
                    <a:lnTo>
                      <a:pt x="282" y="594"/>
                    </a:lnTo>
                    <a:lnTo>
                      <a:pt x="298" y="598"/>
                    </a:lnTo>
                    <a:lnTo>
                      <a:pt x="310" y="596"/>
                    </a:lnTo>
                    <a:lnTo>
                      <a:pt x="314" y="590"/>
                    </a:lnTo>
                    <a:lnTo>
                      <a:pt x="314" y="582"/>
                    </a:lnTo>
                    <a:lnTo>
                      <a:pt x="308" y="572"/>
                    </a:lnTo>
                    <a:lnTo>
                      <a:pt x="304" y="564"/>
                    </a:lnTo>
                    <a:lnTo>
                      <a:pt x="300" y="554"/>
                    </a:lnTo>
                    <a:lnTo>
                      <a:pt x="306" y="552"/>
                    </a:lnTo>
                    <a:lnTo>
                      <a:pt x="312" y="550"/>
                    </a:lnTo>
                    <a:lnTo>
                      <a:pt x="320" y="548"/>
                    </a:lnTo>
                    <a:lnTo>
                      <a:pt x="304" y="538"/>
                    </a:lnTo>
                    <a:lnTo>
                      <a:pt x="288" y="524"/>
                    </a:lnTo>
                    <a:lnTo>
                      <a:pt x="270" y="510"/>
                    </a:lnTo>
                    <a:lnTo>
                      <a:pt x="252" y="500"/>
                    </a:lnTo>
                    <a:lnTo>
                      <a:pt x="234" y="496"/>
                    </a:lnTo>
                    <a:lnTo>
                      <a:pt x="250" y="492"/>
                    </a:lnTo>
                    <a:lnTo>
                      <a:pt x="266" y="488"/>
                    </a:lnTo>
                    <a:lnTo>
                      <a:pt x="280" y="484"/>
                    </a:lnTo>
                    <a:lnTo>
                      <a:pt x="292" y="474"/>
                    </a:lnTo>
                    <a:lnTo>
                      <a:pt x="298" y="488"/>
                    </a:lnTo>
                    <a:lnTo>
                      <a:pt x="306" y="500"/>
                    </a:lnTo>
                    <a:lnTo>
                      <a:pt x="316" y="512"/>
                    </a:lnTo>
                    <a:lnTo>
                      <a:pt x="322" y="520"/>
                    </a:lnTo>
                    <a:lnTo>
                      <a:pt x="330" y="526"/>
                    </a:lnTo>
                    <a:lnTo>
                      <a:pt x="336" y="532"/>
                    </a:lnTo>
                    <a:lnTo>
                      <a:pt x="340" y="542"/>
                    </a:lnTo>
                    <a:lnTo>
                      <a:pt x="348" y="558"/>
                    </a:lnTo>
                    <a:lnTo>
                      <a:pt x="350" y="574"/>
                    </a:lnTo>
                    <a:lnTo>
                      <a:pt x="346" y="592"/>
                    </a:lnTo>
                    <a:lnTo>
                      <a:pt x="350" y="592"/>
                    </a:lnTo>
                    <a:lnTo>
                      <a:pt x="356" y="592"/>
                    </a:lnTo>
                    <a:lnTo>
                      <a:pt x="362" y="592"/>
                    </a:lnTo>
                    <a:lnTo>
                      <a:pt x="368" y="592"/>
                    </a:lnTo>
                    <a:lnTo>
                      <a:pt x="372" y="590"/>
                    </a:lnTo>
                    <a:lnTo>
                      <a:pt x="378" y="586"/>
                    </a:lnTo>
                    <a:lnTo>
                      <a:pt x="380" y="584"/>
                    </a:lnTo>
                    <a:lnTo>
                      <a:pt x="380" y="580"/>
                    </a:lnTo>
                    <a:lnTo>
                      <a:pt x="378" y="578"/>
                    </a:lnTo>
                    <a:lnTo>
                      <a:pt x="376" y="576"/>
                    </a:lnTo>
                    <a:lnTo>
                      <a:pt x="374" y="572"/>
                    </a:lnTo>
                    <a:lnTo>
                      <a:pt x="372" y="568"/>
                    </a:lnTo>
                    <a:lnTo>
                      <a:pt x="370" y="566"/>
                    </a:lnTo>
                    <a:lnTo>
                      <a:pt x="368" y="562"/>
                    </a:lnTo>
                    <a:lnTo>
                      <a:pt x="364" y="560"/>
                    </a:lnTo>
                    <a:lnTo>
                      <a:pt x="362" y="556"/>
                    </a:lnTo>
                    <a:lnTo>
                      <a:pt x="360" y="552"/>
                    </a:lnTo>
                    <a:lnTo>
                      <a:pt x="360" y="548"/>
                    </a:lnTo>
                    <a:lnTo>
                      <a:pt x="362" y="544"/>
                    </a:lnTo>
                    <a:lnTo>
                      <a:pt x="366" y="540"/>
                    </a:lnTo>
                    <a:lnTo>
                      <a:pt x="370" y="538"/>
                    </a:lnTo>
                    <a:lnTo>
                      <a:pt x="376" y="536"/>
                    </a:lnTo>
                    <a:lnTo>
                      <a:pt x="382" y="538"/>
                    </a:lnTo>
                    <a:lnTo>
                      <a:pt x="388" y="540"/>
                    </a:lnTo>
                    <a:lnTo>
                      <a:pt x="398" y="548"/>
                    </a:lnTo>
                    <a:lnTo>
                      <a:pt x="400" y="560"/>
                    </a:lnTo>
                    <a:lnTo>
                      <a:pt x="400" y="574"/>
                    </a:lnTo>
                    <a:lnTo>
                      <a:pt x="402" y="586"/>
                    </a:lnTo>
                    <a:lnTo>
                      <a:pt x="404" y="596"/>
                    </a:lnTo>
                    <a:lnTo>
                      <a:pt x="414" y="604"/>
                    </a:lnTo>
                    <a:lnTo>
                      <a:pt x="426" y="606"/>
                    </a:lnTo>
                    <a:lnTo>
                      <a:pt x="438" y="604"/>
                    </a:lnTo>
                    <a:lnTo>
                      <a:pt x="448" y="600"/>
                    </a:lnTo>
                    <a:lnTo>
                      <a:pt x="458" y="602"/>
                    </a:lnTo>
                    <a:lnTo>
                      <a:pt x="466" y="610"/>
                    </a:lnTo>
                    <a:lnTo>
                      <a:pt x="470" y="608"/>
                    </a:lnTo>
                    <a:lnTo>
                      <a:pt x="474" y="606"/>
                    </a:lnTo>
                    <a:lnTo>
                      <a:pt x="478" y="604"/>
                    </a:lnTo>
                    <a:lnTo>
                      <a:pt x="484" y="620"/>
                    </a:lnTo>
                    <a:lnTo>
                      <a:pt x="478" y="638"/>
                    </a:lnTo>
                    <a:lnTo>
                      <a:pt x="468" y="652"/>
                    </a:lnTo>
                    <a:lnTo>
                      <a:pt x="452" y="664"/>
                    </a:lnTo>
                    <a:lnTo>
                      <a:pt x="438" y="672"/>
                    </a:lnTo>
                    <a:lnTo>
                      <a:pt x="420" y="674"/>
                    </a:lnTo>
                    <a:lnTo>
                      <a:pt x="404" y="672"/>
                    </a:lnTo>
                    <a:lnTo>
                      <a:pt x="390" y="666"/>
                    </a:lnTo>
                    <a:lnTo>
                      <a:pt x="376" y="660"/>
                    </a:lnTo>
                    <a:lnTo>
                      <a:pt x="362" y="654"/>
                    </a:lnTo>
                    <a:lnTo>
                      <a:pt x="346" y="654"/>
                    </a:lnTo>
                    <a:lnTo>
                      <a:pt x="342" y="664"/>
                    </a:lnTo>
                    <a:lnTo>
                      <a:pt x="332" y="668"/>
                    </a:lnTo>
                    <a:lnTo>
                      <a:pt x="320" y="666"/>
                    </a:lnTo>
                    <a:lnTo>
                      <a:pt x="306" y="662"/>
                    </a:lnTo>
                    <a:lnTo>
                      <a:pt x="290" y="656"/>
                    </a:lnTo>
                    <a:lnTo>
                      <a:pt x="276" y="648"/>
                    </a:lnTo>
                    <a:lnTo>
                      <a:pt x="264" y="644"/>
                    </a:lnTo>
                    <a:lnTo>
                      <a:pt x="254" y="642"/>
                    </a:lnTo>
                    <a:lnTo>
                      <a:pt x="250" y="622"/>
                    </a:lnTo>
                    <a:lnTo>
                      <a:pt x="252" y="604"/>
                    </a:lnTo>
                    <a:lnTo>
                      <a:pt x="254" y="608"/>
                    </a:lnTo>
                    <a:lnTo>
                      <a:pt x="254" y="602"/>
                    </a:lnTo>
                    <a:lnTo>
                      <a:pt x="254" y="598"/>
                    </a:lnTo>
                    <a:lnTo>
                      <a:pt x="254" y="592"/>
                    </a:lnTo>
                    <a:lnTo>
                      <a:pt x="236" y="590"/>
                    </a:lnTo>
                    <a:lnTo>
                      <a:pt x="214" y="590"/>
                    </a:lnTo>
                    <a:lnTo>
                      <a:pt x="194" y="590"/>
                    </a:lnTo>
                    <a:lnTo>
                      <a:pt x="174" y="592"/>
                    </a:lnTo>
                    <a:lnTo>
                      <a:pt x="162" y="594"/>
                    </a:lnTo>
                    <a:lnTo>
                      <a:pt x="156" y="596"/>
                    </a:lnTo>
                    <a:lnTo>
                      <a:pt x="148" y="602"/>
                    </a:lnTo>
                    <a:lnTo>
                      <a:pt x="140" y="606"/>
                    </a:lnTo>
                    <a:lnTo>
                      <a:pt x="126" y="608"/>
                    </a:lnTo>
                    <a:lnTo>
                      <a:pt x="114" y="604"/>
                    </a:lnTo>
                    <a:lnTo>
                      <a:pt x="104" y="606"/>
                    </a:lnTo>
                    <a:lnTo>
                      <a:pt x="102" y="608"/>
                    </a:lnTo>
                    <a:lnTo>
                      <a:pt x="98" y="612"/>
                    </a:lnTo>
                    <a:lnTo>
                      <a:pt x="96" y="618"/>
                    </a:lnTo>
                    <a:lnTo>
                      <a:pt x="92" y="624"/>
                    </a:lnTo>
                    <a:lnTo>
                      <a:pt x="90" y="628"/>
                    </a:lnTo>
                    <a:lnTo>
                      <a:pt x="88" y="632"/>
                    </a:lnTo>
                    <a:lnTo>
                      <a:pt x="84" y="638"/>
                    </a:lnTo>
                    <a:lnTo>
                      <a:pt x="78" y="642"/>
                    </a:lnTo>
                    <a:lnTo>
                      <a:pt x="74" y="646"/>
                    </a:lnTo>
                    <a:lnTo>
                      <a:pt x="72" y="652"/>
                    </a:lnTo>
                    <a:lnTo>
                      <a:pt x="68" y="658"/>
                    </a:lnTo>
                    <a:lnTo>
                      <a:pt x="58" y="676"/>
                    </a:lnTo>
                    <a:lnTo>
                      <a:pt x="46" y="690"/>
                    </a:lnTo>
                    <a:lnTo>
                      <a:pt x="32" y="708"/>
                    </a:lnTo>
                    <a:lnTo>
                      <a:pt x="20" y="726"/>
                    </a:lnTo>
                    <a:lnTo>
                      <a:pt x="8" y="746"/>
                    </a:lnTo>
                    <a:lnTo>
                      <a:pt x="2" y="766"/>
                    </a:lnTo>
                    <a:lnTo>
                      <a:pt x="2" y="790"/>
                    </a:lnTo>
                    <a:lnTo>
                      <a:pt x="4" y="812"/>
                    </a:lnTo>
                    <a:lnTo>
                      <a:pt x="4" y="832"/>
                    </a:lnTo>
                    <a:lnTo>
                      <a:pt x="2" y="848"/>
                    </a:lnTo>
                    <a:lnTo>
                      <a:pt x="0" y="864"/>
                    </a:lnTo>
                    <a:lnTo>
                      <a:pt x="4" y="880"/>
                    </a:lnTo>
                    <a:lnTo>
                      <a:pt x="16" y="898"/>
                    </a:lnTo>
                    <a:lnTo>
                      <a:pt x="30" y="920"/>
                    </a:lnTo>
                    <a:lnTo>
                      <a:pt x="48" y="942"/>
                    </a:lnTo>
                    <a:lnTo>
                      <a:pt x="64" y="960"/>
                    </a:lnTo>
                    <a:lnTo>
                      <a:pt x="80" y="972"/>
                    </a:lnTo>
                    <a:lnTo>
                      <a:pt x="96" y="978"/>
                    </a:lnTo>
                    <a:lnTo>
                      <a:pt x="112" y="982"/>
                    </a:lnTo>
                    <a:lnTo>
                      <a:pt x="126" y="978"/>
                    </a:lnTo>
                    <a:lnTo>
                      <a:pt x="130" y="976"/>
                    </a:lnTo>
                    <a:lnTo>
                      <a:pt x="132" y="972"/>
                    </a:lnTo>
                    <a:lnTo>
                      <a:pt x="134" y="968"/>
                    </a:lnTo>
                    <a:lnTo>
                      <a:pt x="138" y="962"/>
                    </a:lnTo>
                    <a:lnTo>
                      <a:pt x="140" y="960"/>
                    </a:lnTo>
                    <a:lnTo>
                      <a:pt x="146" y="958"/>
                    </a:lnTo>
                    <a:lnTo>
                      <a:pt x="150" y="958"/>
                    </a:lnTo>
                    <a:lnTo>
                      <a:pt x="156" y="958"/>
                    </a:lnTo>
                    <a:lnTo>
                      <a:pt x="162" y="958"/>
                    </a:lnTo>
                    <a:lnTo>
                      <a:pt x="174" y="952"/>
                    </a:lnTo>
                    <a:lnTo>
                      <a:pt x="186" y="944"/>
                    </a:lnTo>
                    <a:lnTo>
                      <a:pt x="198" y="942"/>
                    </a:lnTo>
                    <a:lnTo>
                      <a:pt x="210" y="948"/>
                    </a:lnTo>
                    <a:lnTo>
                      <a:pt x="218" y="962"/>
                    </a:lnTo>
                    <a:lnTo>
                      <a:pt x="220" y="976"/>
                    </a:lnTo>
                    <a:lnTo>
                      <a:pt x="230" y="972"/>
                    </a:lnTo>
                    <a:lnTo>
                      <a:pt x="240" y="968"/>
                    </a:lnTo>
                    <a:lnTo>
                      <a:pt x="250" y="960"/>
                    </a:lnTo>
                    <a:lnTo>
                      <a:pt x="250" y="980"/>
                    </a:lnTo>
                    <a:lnTo>
                      <a:pt x="250" y="998"/>
                    </a:lnTo>
                    <a:lnTo>
                      <a:pt x="246" y="1018"/>
                    </a:lnTo>
                    <a:lnTo>
                      <a:pt x="244" y="1032"/>
                    </a:lnTo>
                    <a:lnTo>
                      <a:pt x="248" y="1044"/>
                    </a:lnTo>
                    <a:lnTo>
                      <a:pt x="254" y="1056"/>
                    </a:lnTo>
                    <a:lnTo>
                      <a:pt x="264" y="1072"/>
                    </a:lnTo>
                    <a:lnTo>
                      <a:pt x="270" y="1086"/>
                    </a:lnTo>
                    <a:lnTo>
                      <a:pt x="272" y="1096"/>
                    </a:lnTo>
                    <a:lnTo>
                      <a:pt x="270" y="1108"/>
                    </a:lnTo>
                    <a:lnTo>
                      <a:pt x="268" y="1120"/>
                    </a:lnTo>
                    <a:lnTo>
                      <a:pt x="268" y="1134"/>
                    </a:lnTo>
                    <a:lnTo>
                      <a:pt x="270" y="1154"/>
                    </a:lnTo>
                    <a:lnTo>
                      <a:pt x="272" y="1174"/>
                    </a:lnTo>
                    <a:lnTo>
                      <a:pt x="270" y="1194"/>
                    </a:lnTo>
                    <a:lnTo>
                      <a:pt x="272" y="1222"/>
                    </a:lnTo>
                    <a:lnTo>
                      <a:pt x="280" y="1254"/>
                    </a:lnTo>
                    <a:lnTo>
                      <a:pt x="290" y="1284"/>
                    </a:lnTo>
                    <a:lnTo>
                      <a:pt x="300" y="1314"/>
                    </a:lnTo>
                    <a:lnTo>
                      <a:pt x="310" y="1346"/>
                    </a:lnTo>
                    <a:lnTo>
                      <a:pt x="318" y="1380"/>
                    </a:lnTo>
                    <a:lnTo>
                      <a:pt x="322" y="1416"/>
                    </a:lnTo>
                    <a:lnTo>
                      <a:pt x="346" y="1412"/>
                    </a:lnTo>
                    <a:lnTo>
                      <a:pt x="366" y="1404"/>
                    </a:lnTo>
                    <a:lnTo>
                      <a:pt x="382" y="1394"/>
                    </a:lnTo>
                    <a:lnTo>
                      <a:pt x="400" y="1382"/>
                    </a:lnTo>
                    <a:lnTo>
                      <a:pt x="418" y="1370"/>
                    </a:lnTo>
                    <a:lnTo>
                      <a:pt x="424" y="1366"/>
                    </a:lnTo>
                    <a:lnTo>
                      <a:pt x="430" y="1364"/>
                    </a:lnTo>
                    <a:lnTo>
                      <a:pt x="436" y="1360"/>
                    </a:lnTo>
                    <a:lnTo>
                      <a:pt x="440" y="1358"/>
                    </a:lnTo>
                    <a:lnTo>
                      <a:pt x="442" y="1354"/>
                    </a:lnTo>
                    <a:lnTo>
                      <a:pt x="446" y="1350"/>
                    </a:lnTo>
                    <a:lnTo>
                      <a:pt x="448" y="1342"/>
                    </a:lnTo>
                    <a:lnTo>
                      <a:pt x="448" y="1326"/>
                    </a:lnTo>
                    <a:lnTo>
                      <a:pt x="446" y="1310"/>
                    </a:lnTo>
                    <a:lnTo>
                      <a:pt x="446" y="1294"/>
                    </a:lnTo>
                    <a:lnTo>
                      <a:pt x="458" y="1292"/>
                    </a:lnTo>
                    <a:lnTo>
                      <a:pt x="466" y="1286"/>
                    </a:lnTo>
                    <a:lnTo>
                      <a:pt x="468" y="1276"/>
                    </a:lnTo>
                    <a:lnTo>
                      <a:pt x="468" y="1264"/>
                    </a:lnTo>
                    <a:lnTo>
                      <a:pt x="466" y="1252"/>
                    </a:lnTo>
                    <a:lnTo>
                      <a:pt x="466" y="1240"/>
                    </a:lnTo>
                    <a:lnTo>
                      <a:pt x="468" y="1224"/>
                    </a:lnTo>
                    <a:lnTo>
                      <a:pt x="476" y="1214"/>
                    </a:lnTo>
                    <a:lnTo>
                      <a:pt x="486" y="1208"/>
                    </a:lnTo>
                    <a:lnTo>
                      <a:pt x="496" y="1204"/>
                    </a:lnTo>
                    <a:lnTo>
                      <a:pt x="508" y="1200"/>
                    </a:lnTo>
                    <a:lnTo>
                      <a:pt x="518" y="1192"/>
                    </a:lnTo>
                    <a:lnTo>
                      <a:pt x="526" y="1180"/>
                    </a:lnTo>
                    <a:lnTo>
                      <a:pt x="530" y="1160"/>
                    </a:lnTo>
                    <a:lnTo>
                      <a:pt x="526" y="1140"/>
                    </a:lnTo>
                    <a:lnTo>
                      <a:pt x="518" y="1118"/>
                    </a:lnTo>
                    <a:lnTo>
                      <a:pt x="508" y="1096"/>
                    </a:lnTo>
                    <a:lnTo>
                      <a:pt x="504" y="1076"/>
                    </a:lnTo>
                    <a:lnTo>
                      <a:pt x="506" y="1056"/>
                    </a:lnTo>
                    <a:lnTo>
                      <a:pt x="516" y="1038"/>
                    </a:lnTo>
                    <a:lnTo>
                      <a:pt x="530" y="1020"/>
                    </a:lnTo>
                    <a:lnTo>
                      <a:pt x="548" y="1002"/>
                    </a:lnTo>
                    <a:lnTo>
                      <a:pt x="564" y="986"/>
                    </a:lnTo>
                    <a:lnTo>
                      <a:pt x="580" y="970"/>
                    </a:lnTo>
                    <a:lnTo>
                      <a:pt x="586" y="960"/>
                    </a:lnTo>
                    <a:lnTo>
                      <a:pt x="596" y="948"/>
                    </a:lnTo>
                    <a:lnTo>
                      <a:pt x="606" y="932"/>
                    </a:lnTo>
                    <a:lnTo>
                      <a:pt x="616" y="918"/>
                    </a:lnTo>
                    <a:lnTo>
                      <a:pt x="620" y="904"/>
                    </a:lnTo>
                    <a:lnTo>
                      <a:pt x="618" y="892"/>
                    </a:lnTo>
                    <a:lnTo>
                      <a:pt x="608" y="884"/>
                    </a:lnTo>
                    <a:lnTo>
                      <a:pt x="594" y="882"/>
                    </a:lnTo>
                    <a:lnTo>
                      <a:pt x="580" y="886"/>
                    </a:lnTo>
                    <a:lnTo>
                      <a:pt x="564" y="892"/>
                    </a:lnTo>
                    <a:lnTo>
                      <a:pt x="550" y="894"/>
                    </a:lnTo>
                    <a:lnTo>
                      <a:pt x="536" y="890"/>
                    </a:lnTo>
                    <a:lnTo>
                      <a:pt x="534" y="888"/>
                    </a:lnTo>
                    <a:lnTo>
                      <a:pt x="532" y="884"/>
                    </a:lnTo>
                    <a:lnTo>
                      <a:pt x="530" y="878"/>
                    </a:lnTo>
                    <a:lnTo>
                      <a:pt x="530" y="874"/>
                    </a:lnTo>
                    <a:lnTo>
                      <a:pt x="528" y="870"/>
                    </a:lnTo>
                    <a:lnTo>
                      <a:pt x="524" y="862"/>
                    </a:lnTo>
                    <a:lnTo>
                      <a:pt x="518" y="856"/>
                    </a:lnTo>
                    <a:lnTo>
                      <a:pt x="514" y="850"/>
                    </a:lnTo>
                    <a:lnTo>
                      <a:pt x="504" y="830"/>
                    </a:lnTo>
                    <a:lnTo>
                      <a:pt x="496" y="810"/>
                    </a:lnTo>
                    <a:lnTo>
                      <a:pt x="488" y="794"/>
                    </a:lnTo>
                    <a:lnTo>
                      <a:pt x="478" y="780"/>
                    </a:lnTo>
                    <a:lnTo>
                      <a:pt x="468" y="766"/>
                    </a:lnTo>
                    <a:lnTo>
                      <a:pt x="462" y="742"/>
                    </a:lnTo>
                    <a:lnTo>
                      <a:pt x="456" y="718"/>
                    </a:lnTo>
                    <a:lnTo>
                      <a:pt x="446" y="694"/>
                    </a:lnTo>
                    <a:lnTo>
                      <a:pt x="458" y="688"/>
                    </a:lnTo>
                    <a:lnTo>
                      <a:pt x="468" y="690"/>
                    </a:lnTo>
                    <a:lnTo>
                      <a:pt x="474" y="698"/>
                    </a:lnTo>
                    <a:lnTo>
                      <a:pt x="480" y="708"/>
                    </a:lnTo>
                    <a:lnTo>
                      <a:pt x="484" y="720"/>
                    </a:lnTo>
                    <a:lnTo>
                      <a:pt x="502" y="750"/>
                    </a:lnTo>
                    <a:lnTo>
                      <a:pt x="518" y="780"/>
                    </a:lnTo>
                    <a:lnTo>
                      <a:pt x="520" y="788"/>
                    </a:lnTo>
                    <a:lnTo>
                      <a:pt x="520" y="794"/>
                    </a:lnTo>
                    <a:lnTo>
                      <a:pt x="520" y="800"/>
                    </a:lnTo>
                    <a:lnTo>
                      <a:pt x="522" y="806"/>
                    </a:lnTo>
                    <a:lnTo>
                      <a:pt x="524" y="810"/>
                    </a:lnTo>
                    <a:lnTo>
                      <a:pt x="526" y="814"/>
                    </a:lnTo>
                    <a:lnTo>
                      <a:pt x="528" y="818"/>
                    </a:lnTo>
                    <a:lnTo>
                      <a:pt x="532" y="824"/>
                    </a:lnTo>
                    <a:lnTo>
                      <a:pt x="540" y="850"/>
                    </a:lnTo>
                    <a:lnTo>
                      <a:pt x="548" y="876"/>
                    </a:lnTo>
                    <a:lnTo>
                      <a:pt x="590" y="856"/>
                    </a:lnTo>
                    <a:lnTo>
                      <a:pt x="634" y="830"/>
                    </a:lnTo>
                    <a:lnTo>
                      <a:pt x="672" y="800"/>
                    </a:lnTo>
                    <a:lnTo>
                      <a:pt x="684" y="790"/>
                    </a:lnTo>
                    <a:lnTo>
                      <a:pt x="692" y="778"/>
                    </a:lnTo>
                    <a:lnTo>
                      <a:pt x="694" y="766"/>
                    </a:lnTo>
                    <a:lnTo>
                      <a:pt x="686" y="752"/>
                    </a:lnTo>
                    <a:lnTo>
                      <a:pt x="678" y="746"/>
                    </a:lnTo>
                    <a:lnTo>
                      <a:pt x="670" y="742"/>
                    </a:lnTo>
                    <a:lnTo>
                      <a:pt x="664" y="740"/>
                    </a:lnTo>
                    <a:lnTo>
                      <a:pt x="660" y="732"/>
                    </a:lnTo>
                    <a:lnTo>
                      <a:pt x="656" y="720"/>
                    </a:lnTo>
                    <a:lnTo>
                      <a:pt x="652" y="718"/>
                    </a:lnTo>
                    <a:lnTo>
                      <a:pt x="646" y="718"/>
                    </a:lnTo>
                    <a:lnTo>
                      <a:pt x="644" y="718"/>
                    </a:lnTo>
                    <a:lnTo>
                      <a:pt x="642" y="720"/>
                    </a:lnTo>
                    <a:lnTo>
                      <a:pt x="638" y="724"/>
                    </a:lnTo>
                    <a:lnTo>
                      <a:pt x="636" y="728"/>
                    </a:lnTo>
                    <a:lnTo>
                      <a:pt x="634" y="732"/>
                    </a:lnTo>
                    <a:lnTo>
                      <a:pt x="632" y="734"/>
                    </a:lnTo>
                    <a:lnTo>
                      <a:pt x="630" y="738"/>
                    </a:lnTo>
                    <a:lnTo>
                      <a:pt x="626" y="740"/>
                    </a:lnTo>
                    <a:lnTo>
                      <a:pt x="612" y="726"/>
                    </a:lnTo>
                    <a:lnTo>
                      <a:pt x="596" y="712"/>
                    </a:lnTo>
                    <a:lnTo>
                      <a:pt x="584" y="696"/>
                    </a:lnTo>
                    <a:lnTo>
                      <a:pt x="576" y="676"/>
                    </a:lnTo>
                    <a:lnTo>
                      <a:pt x="590" y="672"/>
                    </a:lnTo>
                    <a:lnTo>
                      <a:pt x="600" y="676"/>
                    </a:lnTo>
                    <a:lnTo>
                      <a:pt x="608" y="684"/>
                    </a:lnTo>
                    <a:lnTo>
                      <a:pt x="614" y="694"/>
                    </a:lnTo>
                    <a:lnTo>
                      <a:pt x="620" y="704"/>
                    </a:lnTo>
                    <a:lnTo>
                      <a:pt x="630" y="710"/>
                    </a:lnTo>
                    <a:lnTo>
                      <a:pt x="642" y="712"/>
                    </a:lnTo>
                    <a:lnTo>
                      <a:pt x="656" y="708"/>
                    </a:lnTo>
                    <a:lnTo>
                      <a:pt x="668" y="706"/>
                    </a:lnTo>
                    <a:lnTo>
                      <a:pt x="672" y="720"/>
                    </a:lnTo>
                    <a:lnTo>
                      <a:pt x="680" y="726"/>
                    </a:lnTo>
                    <a:lnTo>
                      <a:pt x="690" y="728"/>
                    </a:lnTo>
                    <a:lnTo>
                      <a:pt x="704" y="726"/>
                    </a:lnTo>
                    <a:lnTo>
                      <a:pt x="718" y="724"/>
                    </a:lnTo>
                    <a:lnTo>
                      <a:pt x="730" y="724"/>
                    </a:lnTo>
                    <a:lnTo>
                      <a:pt x="736" y="724"/>
                    </a:lnTo>
                    <a:lnTo>
                      <a:pt x="740" y="726"/>
                    </a:lnTo>
                    <a:lnTo>
                      <a:pt x="742" y="726"/>
                    </a:lnTo>
                    <a:lnTo>
                      <a:pt x="744" y="726"/>
                    </a:lnTo>
                    <a:lnTo>
                      <a:pt x="744" y="728"/>
                    </a:lnTo>
                    <a:lnTo>
                      <a:pt x="744" y="730"/>
                    </a:lnTo>
                    <a:lnTo>
                      <a:pt x="746" y="732"/>
                    </a:lnTo>
                    <a:lnTo>
                      <a:pt x="748" y="736"/>
                    </a:lnTo>
                    <a:lnTo>
                      <a:pt x="750" y="742"/>
                    </a:lnTo>
                    <a:lnTo>
                      <a:pt x="760" y="752"/>
                    </a:lnTo>
                    <a:lnTo>
                      <a:pt x="772" y="760"/>
                    </a:lnTo>
                    <a:lnTo>
                      <a:pt x="786" y="760"/>
                    </a:lnTo>
                    <a:lnTo>
                      <a:pt x="786" y="766"/>
                    </a:lnTo>
                    <a:lnTo>
                      <a:pt x="784" y="770"/>
                    </a:lnTo>
                    <a:lnTo>
                      <a:pt x="780" y="774"/>
                    </a:lnTo>
                    <a:lnTo>
                      <a:pt x="776" y="776"/>
                    </a:lnTo>
                    <a:lnTo>
                      <a:pt x="780" y="780"/>
                    </a:lnTo>
                    <a:lnTo>
                      <a:pt x="786" y="784"/>
                    </a:lnTo>
                    <a:lnTo>
                      <a:pt x="792" y="784"/>
                    </a:lnTo>
                    <a:lnTo>
                      <a:pt x="800" y="786"/>
                    </a:lnTo>
                    <a:lnTo>
                      <a:pt x="800" y="810"/>
                    </a:lnTo>
                    <a:lnTo>
                      <a:pt x="804" y="834"/>
                    </a:lnTo>
                    <a:lnTo>
                      <a:pt x="812" y="858"/>
                    </a:lnTo>
                    <a:lnTo>
                      <a:pt x="822" y="874"/>
                    </a:lnTo>
                    <a:lnTo>
                      <a:pt x="832" y="892"/>
                    </a:lnTo>
                    <a:lnTo>
                      <a:pt x="840" y="910"/>
                    </a:lnTo>
                    <a:lnTo>
                      <a:pt x="844" y="928"/>
                    </a:lnTo>
                    <a:lnTo>
                      <a:pt x="848" y="926"/>
                    </a:lnTo>
                    <a:lnTo>
                      <a:pt x="852" y="924"/>
                    </a:lnTo>
                    <a:lnTo>
                      <a:pt x="854" y="922"/>
                    </a:lnTo>
                    <a:lnTo>
                      <a:pt x="858" y="916"/>
                    </a:lnTo>
                    <a:lnTo>
                      <a:pt x="856" y="928"/>
                    </a:lnTo>
                    <a:lnTo>
                      <a:pt x="858" y="938"/>
                    </a:lnTo>
                    <a:lnTo>
                      <a:pt x="864" y="950"/>
                    </a:lnTo>
                    <a:lnTo>
                      <a:pt x="874" y="958"/>
                    </a:lnTo>
                    <a:lnTo>
                      <a:pt x="876" y="942"/>
                    </a:lnTo>
                    <a:lnTo>
                      <a:pt x="872" y="926"/>
                    </a:lnTo>
                    <a:lnTo>
                      <a:pt x="866" y="910"/>
                    </a:lnTo>
                    <a:lnTo>
                      <a:pt x="864" y="890"/>
                    </a:lnTo>
                    <a:lnTo>
                      <a:pt x="864" y="870"/>
                    </a:lnTo>
                    <a:lnTo>
                      <a:pt x="866" y="850"/>
                    </a:lnTo>
                    <a:lnTo>
                      <a:pt x="866" y="836"/>
                    </a:lnTo>
                    <a:lnTo>
                      <a:pt x="870" y="830"/>
                    </a:lnTo>
                    <a:lnTo>
                      <a:pt x="874" y="826"/>
                    </a:lnTo>
                    <a:lnTo>
                      <a:pt x="884" y="824"/>
                    </a:lnTo>
                    <a:lnTo>
                      <a:pt x="896" y="818"/>
                    </a:lnTo>
                    <a:lnTo>
                      <a:pt x="908" y="806"/>
                    </a:lnTo>
                    <a:lnTo>
                      <a:pt x="918" y="792"/>
                    </a:lnTo>
                    <a:lnTo>
                      <a:pt x="930" y="780"/>
                    </a:lnTo>
                    <a:lnTo>
                      <a:pt x="932" y="776"/>
                    </a:lnTo>
                    <a:lnTo>
                      <a:pt x="938" y="772"/>
                    </a:lnTo>
                    <a:lnTo>
                      <a:pt x="944" y="766"/>
                    </a:lnTo>
                    <a:lnTo>
                      <a:pt x="948" y="762"/>
                    </a:lnTo>
                    <a:lnTo>
                      <a:pt x="954" y="758"/>
                    </a:lnTo>
                    <a:lnTo>
                      <a:pt x="958" y="756"/>
                    </a:lnTo>
                    <a:lnTo>
                      <a:pt x="964" y="754"/>
                    </a:lnTo>
                    <a:lnTo>
                      <a:pt x="968" y="754"/>
                    </a:lnTo>
                    <a:lnTo>
                      <a:pt x="970" y="754"/>
                    </a:lnTo>
                    <a:lnTo>
                      <a:pt x="972" y="756"/>
                    </a:lnTo>
                    <a:lnTo>
                      <a:pt x="974" y="760"/>
                    </a:lnTo>
                    <a:lnTo>
                      <a:pt x="974" y="762"/>
                    </a:lnTo>
                    <a:lnTo>
                      <a:pt x="974" y="766"/>
                    </a:lnTo>
                    <a:lnTo>
                      <a:pt x="974" y="772"/>
                    </a:lnTo>
                    <a:lnTo>
                      <a:pt x="974" y="776"/>
                    </a:lnTo>
                    <a:lnTo>
                      <a:pt x="976" y="780"/>
                    </a:lnTo>
                    <a:lnTo>
                      <a:pt x="982" y="792"/>
                    </a:lnTo>
                    <a:lnTo>
                      <a:pt x="988" y="800"/>
                    </a:lnTo>
                    <a:lnTo>
                      <a:pt x="994" y="810"/>
                    </a:lnTo>
                    <a:lnTo>
                      <a:pt x="998" y="820"/>
                    </a:lnTo>
                    <a:lnTo>
                      <a:pt x="996" y="834"/>
                    </a:lnTo>
                    <a:lnTo>
                      <a:pt x="1004" y="834"/>
                    </a:lnTo>
                    <a:lnTo>
                      <a:pt x="1012" y="832"/>
                    </a:lnTo>
                    <a:lnTo>
                      <a:pt x="1018" y="828"/>
                    </a:lnTo>
                    <a:lnTo>
                      <a:pt x="1020" y="850"/>
                    </a:lnTo>
                    <a:lnTo>
                      <a:pt x="1026" y="868"/>
                    </a:lnTo>
                    <a:lnTo>
                      <a:pt x="1032" y="888"/>
                    </a:lnTo>
                    <a:lnTo>
                      <a:pt x="1032" y="902"/>
                    </a:lnTo>
                    <a:lnTo>
                      <a:pt x="1032" y="916"/>
                    </a:lnTo>
                    <a:lnTo>
                      <a:pt x="1034" y="930"/>
                    </a:lnTo>
                    <a:lnTo>
                      <a:pt x="1038" y="936"/>
                    </a:lnTo>
                    <a:lnTo>
                      <a:pt x="1042" y="940"/>
                    </a:lnTo>
                    <a:lnTo>
                      <a:pt x="1048" y="946"/>
                    </a:lnTo>
                    <a:lnTo>
                      <a:pt x="1052" y="950"/>
                    </a:lnTo>
                    <a:lnTo>
                      <a:pt x="1054" y="956"/>
                    </a:lnTo>
                    <a:lnTo>
                      <a:pt x="1056" y="962"/>
                    </a:lnTo>
                    <a:lnTo>
                      <a:pt x="1056" y="970"/>
                    </a:lnTo>
                    <a:lnTo>
                      <a:pt x="1058" y="976"/>
                    </a:lnTo>
                    <a:lnTo>
                      <a:pt x="1058" y="980"/>
                    </a:lnTo>
                    <a:lnTo>
                      <a:pt x="1060" y="986"/>
                    </a:lnTo>
                    <a:lnTo>
                      <a:pt x="1062" y="990"/>
                    </a:lnTo>
                    <a:lnTo>
                      <a:pt x="1064" y="994"/>
                    </a:lnTo>
                    <a:lnTo>
                      <a:pt x="1068" y="996"/>
                    </a:lnTo>
                    <a:lnTo>
                      <a:pt x="1074" y="998"/>
                    </a:lnTo>
                    <a:lnTo>
                      <a:pt x="1080" y="996"/>
                    </a:lnTo>
                    <a:lnTo>
                      <a:pt x="1080" y="980"/>
                    </a:lnTo>
                    <a:lnTo>
                      <a:pt x="1074" y="966"/>
                    </a:lnTo>
                    <a:lnTo>
                      <a:pt x="1064" y="954"/>
                    </a:lnTo>
                    <a:lnTo>
                      <a:pt x="1054" y="942"/>
                    </a:lnTo>
                    <a:lnTo>
                      <a:pt x="1048" y="928"/>
                    </a:lnTo>
                    <a:lnTo>
                      <a:pt x="1042" y="908"/>
                    </a:lnTo>
                    <a:lnTo>
                      <a:pt x="1042" y="886"/>
                    </a:lnTo>
                    <a:lnTo>
                      <a:pt x="1044" y="866"/>
                    </a:lnTo>
                    <a:lnTo>
                      <a:pt x="1056" y="864"/>
                    </a:lnTo>
                    <a:lnTo>
                      <a:pt x="1066" y="870"/>
                    </a:lnTo>
                    <a:lnTo>
                      <a:pt x="1074" y="880"/>
                    </a:lnTo>
                    <a:lnTo>
                      <a:pt x="1080" y="894"/>
                    </a:lnTo>
                    <a:lnTo>
                      <a:pt x="1086" y="906"/>
                    </a:lnTo>
                    <a:lnTo>
                      <a:pt x="1090" y="918"/>
                    </a:lnTo>
                    <a:lnTo>
                      <a:pt x="1104" y="902"/>
                    </a:lnTo>
                    <a:lnTo>
                      <a:pt x="1114" y="884"/>
                    </a:lnTo>
                    <a:lnTo>
                      <a:pt x="1118" y="862"/>
                    </a:lnTo>
                    <a:lnTo>
                      <a:pt x="1112" y="842"/>
                    </a:lnTo>
                    <a:lnTo>
                      <a:pt x="1104" y="832"/>
                    </a:lnTo>
                    <a:lnTo>
                      <a:pt x="1096" y="824"/>
                    </a:lnTo>
                    <a:lnTo>
                      <a:pt x="1090" y="816"/>
                    </a:lnTo>
                    <a:lnTo>
                      <a:pt x="1090" y="804"/>
                    </a:lnTo>
                    <a:lnTo>
                      <a:pt x="1094" y="792"/>
                    </a:lnTo>
                    <a:lnTo>
                      <a:pt x="1104" y="782"/>
                    </a:lnTo>
                    <a:lnTo>
                      <a:pt x="1116" y="774"/>
                    </a:lnTo>
                    <a:lnTo>
                      <a:pt x="1128" y="768"/>
                    </a:lnTo>
                    <a:lnTo>
                      <a:pt x="1130" y="774"/>
                    </a:lnTo>
                    <a:lnTo>
                      <a:pt x="1128" y="784"/>
                    </a:lnTo>
                    <a:lnTo>
                      <a:pt x="1124" y="794"/>
                    </a:lnTo>
                    <a:lnTo>
                      <a:pt x="1120" y="804"/>
                    </a:lnTo>
                    <a:lnTo>
                      <a:pt x="1118" y="812"/>
                    </a:lnTo>
                    <a:lnTo>
                      <a:pt x="1118" y="818"/>
                    </a:lnTo>
                    <a:lnTo>
                      <a:pt x="1124" y="820"/>
                    </a:lnTo>
                    <a:lnTo>
                      <a:pt x="1134" y="818"/>
                    </a:lnTo>
                    <a:lnTo>
                      <a:pt x="1146" y="810"/>
                    </a:lnTo>
                    <a:lnTo>
                      <a:pt x="1148" y="800"/>
                    </a:lnTo>
                    <a:lnTo>
                      <a:pt x="1148" y="786"/>
                    </a:lnTo>
                    <a:lnTo>
                      <a:pt x="1148" y="774"/>
                    </a:lnTo>
                    <a:lnTo>
                      <a:pt x="1152" y="764"/>
                    </a:lnTo>
                    <a:lnTo>
                      <a:pt x="1160" y="756"/>
                    </a:lnTo>
                    <a:lnTo>
                      <a:pt x="1172" y="752"/>
                    </a:lnTo>
                    <a:lnTo>
                      <a:pt x="1184" y="750"/>
                    </a:lnTo>
                    <a:lnTo>
                      <a:pt x="1196" y="748"/>
                    </a:lnTo>
                    <a:lnTo>
                      <a:pt x="1208" y="742"/>
                    </a:lnTo>
                    <a:lnTo>
                      <a:pt x="1216" y="730"/>
                    </a:lnTo>
                    <a:lnTo>
                      <a:pt x="1218" y="716"/>
                    </a:lnTo>
                    <a:lnTo>
                      <a:pt x="1218" y="700"/>
                    </a:lnTo>
                    <a:lnTo>
                      <a:pt x="1224" y="688"/>
                    </a:lnTo>
                    <a:lnTo>
                      <a:pt x="1232" y="674"/>
                    </a:lnTo>
                    <a:lnTo>
                      <a:pt x="1232" y="660"/>
                    </a:lnTo>
                    <a:lnTo>
                      <a:pt x="1228" y="652"/>
                    </a:lnTo>
                    <a:lnTo>
                      <a:pt x="1222" y="644"/>
                    </a:lnTo>
                    <a:lnTo>
                      <a:pt x="1216" y="634"/>
                    </a:lnTo>
                    <a:lnTo>
                      <a:pt x="1212" y="624"/>
                    </a:lnTo>
                    <a:lnTo>
                      <a:pt x="1214" y="610"/>
                    </a:lnTo>
                    <a:lnTo>
                      <a:pt x="1222" y="598"/>
                    </a:lnTo>
                    <a:lnTo>
                      <a:pt x="1232" y="588"/>
                    </a:lnTo>
                    <a:lnTo>
                      <a:pt x="1222" y="586"/>
                    </a:lnTo>
                    <a:lnTo>
                      <a:pt x="1212" y="588"/>
                    </a:lnTo>
                    <a:lnTo>
                      <a:pt x="1204" y="590"/>
                    </a:lnTo>
                    <a:lnTo>
                      <a:pt x="1196" y="586"/>
                    </a:lnTo>
                    <a:lnTo>
                      <a:pt x="1194" y="576"/>
                    </a:lnTo>
                    <a:lnTo>
                      <a:pt x="1196" y="564"/>
                    </a:lnTo>
                    <a:lnTo>
                      <a:pt x="1206" y="552"/>
                    </a:lnTo>
                    <a:lnTo>
                      <a:pt x="1218" y="542"/>
                    </a:lnTo>
                    <a:lnTo>
                      <a:pt x="1230" y="536"/>
                    </a:lnTo>
                    <a:lnTo>
                      <a:pt x="1242" y="534"/>
                    </a:lnTo>
                    <a:lnTo>
                      <a:pt x="1242" y="542"/>
                    </a:lnTo>
                    <a:lnTo>
                      <a:pt x="1240" y="548"/>
                    </a:lnTo>
                    <a:lnTo>
                      <a:pt x="1236" y="556"/>
                    </a:lnTo>
                    <a:lnTo>
                      <a:pt x="1232" y="562"/>
                    </a:lnTo>
                    <a:lnTo>
                      <a:pt x="1238" y="562"/>
                    </a:lnTo>
                    <a:lnTo>
                      <a:pt x="1248" y="560"/>
                    </a:lnTo>
                    <a:lnTo>
                      <a:pt x="1256" y="558"/>
                    </a:lnTo>
                    <a:lnTo>
                      <a:pt x="1264" y="558"/>
                    </a:lnTo>
                    <a:lnTo>
                      <a:pt x="1270" y="560"/>
                    </a:lnTo>
                    <a:lnTo>
                      <a:pt x="1272" y="566"/>
                    </a:lnTo>
                    <a:lnTo>
                      <a:pt x="1268" y="578"/>
                    </a:lnTo>
                    <a:lnTo>
                      <a:pt x="1280" y="582"/>
                    </a:lnTo>
                    <a:lnTo>
                      <a:pt x="1282" y="590"/>
                    </a:lnTo>
                    <a:lnTo>
                      <a:pt x="1282" y="600"/>
                    </a:lnTo>
                    <a:lnTo>
                      <a:pt x="1276" y="610"/>
                    </a:lnTo>
                    <a:lnTo>
                      <a:pt x="1272" y="620"/>
                    </a:lnTo>
                    <a:lnTo>
                      <a:pt x="1270" y="628"/>
                    </a:lnTo>
                    <a:lnTo>
                      <a:pt x="1278" y="626"/>
                    </a:lnTo>
                    <a:lnTo>
                      <a:pt x="1284" y="624"/>
                    </a:lnTo>
                    <a:lnTo>
                      <a:pt x="1292" y="618"/>
                    </a:lnTo>
                    <a:lnTo>
                      <a:pt x="1296" y="610"/>
                    </a:lnTo>
                    <a:lnTo>
                      <a:pt x="1300" y="600"/>
                    </a:lnTo>
                    <a:lnTo>
                      <a:pt x="1300" y="592"/>
                    </a:lnTo>
                    <a:lnTo>
                      <a:pt x="1296" y="588"/>
                    </a:lnTo>
                    <a:lnTo>
                      <a:pt x="1290" y="580"/>
                    </a:lnTo>
                    <a:lnTo>
                      <a:pt x="1286" y="572"/>
                    </a:lnTo>
                    <a:lnTo>
                      <a:pt x="1284" y="562"/>
                    </a:lnTo>
                    <a:lnTo>
                      <a:pt x="1288" y="556"/>
                    </a:lnTo>
                    <a:lnTo>
                      <a:pt x="1294" y="550"/>
                    </a:lnTo>
                    <a:lnTo>
                      <a:pt x="1300" y="546"/>
                    </a:lnTo>
                    <a:lnTo>
                      <a:pt x="1306" y="536"/>
                    </a:lnTo>
                    <a:lnTo>
                      <a:pt x="1306" y="532"/>
                    </a:lnTo>
                    <a:lnTo>
                      <a:pt x="1306" y="528"/>
                    </a:lnTo>
                    <a:lnTo>
                      <a:pt x="1304" y="526"/>
                    </a:lnTo>
                    <a:lnTo>
                      <a:pt x="1304" y="522"/>
                    </a:lnTo>
                    <a:lnTo>
                      <a:pt x="1304" y="518"/>
                    </a:lnTo>
                    <a:lnTo>
                      <a:pt x="1306" y="514"/>
                    </a:lnTo>
                    <a:lnTo>
                      <a:pt x="1310" y="510"/>
                    </a:lnTo>
                    <a:lnTo>
                      <a:pt x="1314" y="506"/>
                    </a:lnTo>
                    <a:lnTo>
                      <a:pt x="1320" y="502"/>
                    </a:lnTo>
                    <a:lnTo>
                      <a:pt x="1326" y="500"/>
                    </a:lnTo>
                    <a:lnTo>
                      <a:pt x="1330" y="494"/>
                    </a:lnTo>
                    <a:lnTo>
                      <a:pt x="1330" y="500"/>
                    </a:lnTo>
                    <a:lnTo>
                      <a:pt x="1330" y="504"/>
                    </a:lnTo>
                    <a:lnTo>
                      <a:pt x="1334" y="508"/>
                    </a:lnTo>
                    <a:lnTo>
                      <a:pt x="1336" y="512"/>
                    </a:lnTo>
                    <a:lnTo>
                      <a:pt x="1340" y="516"/>
                    </a:lnTo>
                    <a:lnTo>
                      <a:pt x="1346" y="518"/>
                    </a:lnTo>
                    <a:lnTo>
                      <a:pt x="1352" y="502"/>
                    </a:lnTo>
                    <a:lnTo>
                      <a:pt x="1364" y="486"/>
                    </a:lnTo>
                    <a:lnTo>
                      <a:pt x="1376" y="472"/>
                    </a:lnTo>
                    <a:lnTo>
                      <a:pt x="1386" y="458"/>
                    </a:lnTo>
                    <a:lnTo>
                      <a:pt x="1394" y="442"/>
                    </a:lnTo>
                    <a:lnTo>
                      <a:pt x="1398" y="424"/>
                    </a:lnTo>
                    <a:lnTo>
                      <a:pt x="1398" y="410"/>
                    </a:lnTo>
                    <a:lnTo>
                      <a:pt x="1394" y="396"/>
                    </a:lnTo>
                    <a:lnTo>
                      <a:pt x="1388" y="386"/>
                    </a:lnTo>
                    <a:lnTo>
                      <a:pt x="1378" y="382"/>
                    </a:lnTo>
                    <a:lnTo>
                      <a:pt x="1364" y="384"/>
                    </a:lnTo>
                    <a:lnTo>
                      <a:pt x="1362" y="380"/>
                    </a:lnTo>
                    <a:lnTo>
                      <a:pt x="1360" y="376"/>
                    </a:lnTo>
                    <a:lnTo>
                      <a:pt x="1360" y="374"/>
                    </a:lnTo>
                    <a:lnTo>
                      <a:pt x="1356" y="374"/>
                    </a:lnTo>
                    <a:lnTo>
                      <a:pt x="1352" y="374"/>
                    </a:lnTo>
                    <a:lnTo>
                      <a:pt x="1346" y="374"/>
                    </a:lnTo>
                    <a:lnTo>
                      <a:pt x="1342" y="374"/>
                    </a:lnTo>
                    <a:lnTo>
                      <a:pt x="1338" y="374"/>
                    </a:lnTo>
                    <a:lnTo>
                      <a:pt x="1334" y="372"/>
                    </a:lnTo>
                    <a:lnTo>
                      <a:pt x="1332" y="370"/>
                    </a:lnTo>
                    <a:lnTo>
                      <a:pt x="1330" y="366"/>
                    </a:lnTo>
                    <a:lnTo>
                      <a:pt x="1330" y="362"/>
                    </a:lnTo>
                    <a:lnTo>
                      <a:pt x="1332" y="356"/>
                    </a:lnTo>
                    <a:lnTo>
                      <a:pt x="1340" y="350"/>
                    </a:lnTo>
                    <a:lnTo>
                      <a:pt x="1352" y="346"/>
                    </a:lnTo>
                    <a:lnTo>
                      <a:pt x="1366" y="344"/>
                    </a:lnTo>
                    <a:lnTo>
                      <a:pt x="1376" y="340"/>
                    </a:lnTo>
                    <a:lnTo>
                      <a:pt x="1384" y="334"/>
                    </a:lnTo>
                    <a:lnTo>
                      <a:pt x="1390" y="328"/>
                    </a:lnTo>
                    <a:lnTo>
                      <a:pt x="1396" y="320"/>
                    </a:lnTo>
                    <a:lnTo>
                      <a:pt x="1402" y="312"/>
                    </a:lnTo>
                    <a:lnTo>
                      <a:pt x="1424" y="294"/>
                    </a:lnTo>
                    <a:lnTo>
                      <a:pt x="1446" y="282"/>
                    </a:lnTo>
                    <a:lnTo>
                      <a:pt x="1472" y="278"/>
                    </a:lnTo>
                    <a:lnTo>
                      <a:pt x="1500" y="278"/>
                    </a:lnTo>
                    <a:lnTo>
                      <a:pt x="1498" y="290"/>
                    </a:lnTo>
                    <a:lnTo>
                      <a:pt x="1494" y="300"/>
                    </a:lnTo>
                    <a:lnTo>
                      <a:pt x="1508" y="300"/>
                    </a:lnTo>
                    <a:lnTo>
                      <a:pt x="1518" y="294"/>
                    </a:lnTo>
                    <a:lnTo>
                      <a:pt x="1524" y="284"/>
                    </a:lnTo>
                    <a:lnTo>
                      <a:pt x="1532" y="274"/>
                    </a:lnTo>
                    <a:lnTo>
                      <a:pt x="1540" y="264"/>
                    </a:lnTo>
                    <a:lnTo>
                      <a:pt x="1548" y="260"/>
                    </a:lnTo>
                    <a:lnTo>
                      <a:pt x="1560" y="258"/>
                    </a:lnTo>
                    <a:lnTo>
                      <a:pt x="1570" y="258"/>
                    </a:lnTo>
                    <a:lnTo>
                      <a:pt x="1578" y="262"/>
                    </a:lnTo>
                    <a:lnTo>
                      <a:pt x="1580" y="270"/>
                    </a:lnTo>
                    <a:lnTo>
                      <a:pt x="1588" y="258"/>
                    </a:lnTo>
                    <a:lnTo>
                      <a:pt x="1600" y="246"/>
                    </a:lnTo>
                    <a:lnTo>
                      <a:pt x="1614" y="242"/>
                    </a:lnTo>
                    <a:lnTo>
                      <a:pt x="1614" y="260"/>
                    </a:lnTo>
                    <a:lnTo>
                      <a:pt x="1608" y="274"/>
                    </a:lnTo>
                    <a:lnTo>
                      <a:pt x="1598" y="286"/>
                    </a:lnTo>
                    <a:lnTo>
                      <a:pt x="1584" y="296"/>
                    </a:lnTo>
                    <a:lnTo>
                      <a:pt x="1572" y="306"/>
                    </a:lnTo>
                    <a:lnTo>
                      <a:pt x="1560" y="316"/>
                    </a:lnTo>
                    <a:lnTo>
                      <a:pt x="1550" y="330"/>
                    </a:lnTo>
                    <a:lnTo>
                      <a:pt x="1540" y="358"/>
                    </a:lnTo>
                    <a:lnTo>
                      <a:pt x="1538" y="388"/>
                    </a:lnTo>
                    <a:lnTo>
                      <a:pt x="1544" y="420"/>
                    </a:lnTo>
                    <a:lnTo>
                      <a:pt x="1552" y="406"/>
                    </a:lnTo>
                    <a:lnTo>
                      <a:pt x="1560" y="390"/>
                    </a:lnTo>
                    <a:lnTo>
                      <a:pt x="1568" y="376"/>
                    </a:lnTo>
                    <a:lnTo>
                      <a:pt x="1574" y="372"/>
                    </a:lnTo>
                    <a:lnTo>
                      <a:pt x="1578" y="368"/>
                    </a:lnTo>
                    <a:lnTo>
                      <a:pt x="1584" y="364"/>
                    </a:lnTo>
                    <a:lnTo>
                      <a:pt x="1588" y="358"/>
                    </a:lnTo>
                    <a:lnTo>
                      <a:pt x="1592" y="352"/>
                    </a:lnTo>
                    <a:lnTo>
                      <a:pt x="1598" y="336"/>
                    </a:lnTo>
                    <a:lnTo>
                      <a:pt x="1602" y="322"/>
                    </a:lnTo>
                    <a:lnTo>
                      <a:pt x="1606" y="308"/>
                    </a:lnTo>
                    <a:lnTo>
                      <a:pt x="1614" y="296"/>
                    </a:lnTo>
                    <a:lnTo>
                      <a:pt x="1628" y="284"/>
                    </a:lnTo>
                    <a:lnTo>
                      <a:pt x="1632" y="284"/>
                    </a:lnTo>
                    <a:lnTo>
                      <a:pt x="1638" y="282"/>
                    </a:lnTo>
                    <a:lnTo>
                      <a:pt x="1644" y="282"/>
                    </a:lnTo>
                    <a:lnTo>
                      <a:pt x="1650" y="280"/>
                    </a:lnTo>
                    <a:lnTo>
                      <a:pt x="1654" y="280"/>
                    </a:lnTo>
                    <a:lnTo>
                      <a:pt x="1656" y="278"/>
                    </a:lnTo>
                    <a:lnTo>
                      <a:pt x="1658" y="278"/>
                    </a:lnTo>
                    <a:lnTo>
                      <a:pt x="1660" y="278"/>
                    </a:lnTo>
                    <a:lnTo>
                      <a:pt x="1662" y="278"/>
                    </a:lnTo>
                    <a:lnTo>
                      <a:pt x="1664" y="276"/>
                    </a:lnTo>
                    <a:lnTo>
                      <a:pt x="1666" y="274"/>
                    </a:lnTo>
                    <a:lnTo>
                      <a:pt x="1672" y="270"/>
                    </a:lnTo>
                    <a:lnTo>
                      <a:pt x="1688" y="256"/>
                    </a:lnTo>
                    <a:lnTo>
                      <a:pt x="1700" y="250"/>
                    </a:lnTo>
                    <a:lnTo>
                      <a:pt x="1714" y="248"/>
                    </a:lnTo>
                    <a:lnTo>
                      <a:pt x="1732" y="248"/>
                    </a:lnTo>
                    <a:lnTo>
                      <a:pt x="1732" y="242"/>
                    </a:lnTo>
                    <a:lnTo>
                      <a:pt x="1730" y="238"/>
                    </a:lnTo>
                    <a:lnTo>
                      <a:pt x="1728" y="232"/>
                    </a:lnTo>
                    <a:lnTo>
                      <a:pt x="1724" y="228"/>
                    </a:lnTo>
                    <a:lnTo>
                      <a:pt x="1736" y="226"/>
                    </a:lnTo>
                    <a:lnTo>
                      <a:pt x="1744" y="218"/>
                    </a:lnTo>
                    <a:lnTo>
                      <a:pt x="1746" y="208"/>
                    </a:lnTo>
                    <a:lnTo>
                      <a:pt x="1746" y="194"/>
                    </a:lnTo>
                    <a:lnTo>
                      <a:pt x="1752" y="194"/>
                    </a:lnTo>
                    <a:lnTo>
                      <a:pt x="1758" y="198"/>
                    </a:lnTo>
                    <a:lnTo>
                      <a:pt x="1764" y="202"/>
                    </a:lnTo>
                    <a:lnTo>
                      <a:pt x="1768" y="206"/>
                    </a:lnTo>
                    <a:lnTo>
                      <a:pt x="1774" y="210"/>
                    </a:lnTo>
                    <a:lnTo>
                      <a:pt x="1778" y="214"/>
                    </a:lnTo>
                    <a:lnTo>
                      <a:pt x="1792" y="204"/>
                    </a:lnTo>
                    <a:lnTo>
                      <a:pt x="1796" y="194"/>
                    </a:lnTo>
                    <a:lnTo>
                      <a:pt x="1790" y="184"/>
                    </a:lnTo>
                    <a:lnTo>
                      <a:pt x="1778" y="172"/>
                    </a:lnTo>
                    <a:lnTo>
                      <a:pt x="1764" y="162"/>
                    </a:lnTo>
                    <a:lnTo>
                      <a:pt x="1746" y="154"/>
                    </a:lnTo>
                    <a:lnTo>
                      <a:pt x="1728" y="146"/>
                    </a:lnTo>
                    <a:lnTo>
                      <a:pt x="1712" y="142"/>
                    </a:lnTo>
                    <a:lnTo>
                      <a:pt x="1702" y="140"/>
                    </a:lnTo>
                  </a:path>
                </a:pathLst>
              </a:custGeom>
              <a:solidFill>
                <a:srgbClr val="F8F8F8">
                  <a:alpha val="3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30" name="Freeform 26">
                <a:extLst>
                  <a:ext uri="{FF2B5EF4-FFF2-40B4-BE49-F238E27FC236}">
                    <a16:creationId xmlns:a16="http://schemas.microsoft.com/office/drawing/2014/main" id="{FBC91921-F332-5F95-252C-22392840099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500" y="474"/>
                <a:ext cx="54" cy="52"/>
              </a:xfrm>
              <a:custGeom>
                <a:avLst/>
                <a:gdLst>
                  <a:gd name="T0" fmla="*/ 28 w 54"/>
                  <a:gd name="T1" fmla="*/ 48 h 52"/>
                  <a:gd name="T2" fmla="*/ 32 w 54"/>
                  <a:gd name="T3" fmla="*/ 40 h 52"/>
                  <a:gd name="T4" fmla="*/ 34 w 54"/>
                  <a:gd name="T5" fmla="*/ 34 h 52"/>
                  <a:gd name="T6" fmla="*/ 38 w 54"/>
                  <a:gd name="T7" fmla="*/ 26 h 52"/>
                  <a:gd name="T8" fmla="*/ 34 w 54"/>
                  <a:gd name="T9" fmla="*/ 24 h 52"/>
                  <a:gd name="T10" fmla="*/ 32 w 54"/>
                  <a:gd name="T11" fmla="*/ 22 h 52"/>
                  <a:gd name="T12" fmla="*/ 28 w 54"/>
                  <a:gd name="T13" fmla="*/ 28 h 52"/>
                  <a:gd name="T14" fmla="*/ 26 w 54"/>
                  <a:gd name="T15" fmla="*/ 34 h 52"/>
                  <a:gd name="T16" fmla="*/ 22 w 54"/>
                  <a:gd name="T17" fmla="*/ 40 h 52"/>
                  <a:gd name="T18" fmla="*/ 18 w 54"/>
                  <a:gd name="T19" fmla="*/ 46 h 52"/>
                  <a:gd name="T20" fmla="*/ 14 w 54"/>
                  <a:gd name="T21" fmla="*/ 50 h 52"/>
                  <a:gd name="T22" fmla="*/ 8 w 54"/>
                  <a:gd name="T23" fmla="*/ 52 h 52"/>
                  <a:gd name="T24" fmla="*/ 2 w 54"/>
                  <a:gd name="T25" fmla="*/ 52 h 52"/>
                  <a:gd name="T26" fmla="*/ 0 w 54"/>
                  <a:gd name="T27" fmla="*/ 46 h 52"/>
                  <a:gd name="T28" fmla="*/ 0 w 54"/>
                  <a:gd name="T29" fmla="*/ 42 h 52"/>
                  <a:gd name="T30" fmla="*/ 2 w 54"/>
                  <a:gd name="T31" fmla="*/ 38 h 52"/>
                  <a:gd name="T32" fmla="*/ 4 w 54"/>
                  <a:gd name="T33" fmla="*/ 36 h 52"/>
                  <a:gd name="T34" fmla="*/ 8 w 54"/>
                  <a:gd name="T35" fmla="*/ 34 h 52"/>
                  <a:gd name="T36" fmla="*/ 12 w 54"/>
                  <a:gd name="T37" fmla="*/ 30 h 52"/>
                  <a:gd name="T38" fmla="*/ 14 w 54"/>
                  <a:gd name="T39" fmla="*/ 28 h 52"/>
                  <a:gd name="T40" fmla="*/ 18 w 54"/>
                  <a:gd name="T41" fmla="*/ 22 h 52"/>
                  <a:gd name="T42" fmla="*/ 20 w 54"/>
                  <a:gd name="T43" fmla="*/ 18 h 52"/>
                  <a:gd name="T44" fmla="*/ 22 w 54"/>
                  <a:gd name="T45" fmla="*/ 16 h 52"/>
                  <a:gd name="T46" fmla="*/ 24 w 54"/>
                  <a:gd name="T47" fmla="*/ 12 h 52"/>
                  <a:gd name="T48" fmla="*/ 24 w 54"/>
                  <a:gd name="T49" fmla="*/ 10 h 52"/>
                  <a:gd name="T50" fmla="*/ 24 w 54"/>
                  <a:gd name="T51" fmla="*/ 6 h 52"/>
                  <a:gd name="T52" fmla="*/ 22 w 54"/>
                  <a:gd name="T53" fmla="*/ 0 h 52"/>
                  <a:gd name="T54" fmla="*/ 36 w 54"/>
                  <a:gd name="T55" fmla="*/ 6 h 52"/>
                  <a:gd name="T56" fmla="*/ 44 w 54"/>
                  <a:gd name="T57" fmla="*/ 14 h 52"/>
                  <a:gd name="T58" fmla="*/ 52 w 54"/>
                  <a:gd name="T59" fmla="*/ 24 h 52"/>
                  <a:gd name="T60" fmla="*/ 54 w 54"/>
                  <a:gd name="T61" fmla="*/ 34 h 52"/>
                  <a:gd name="T62" fmla="*/ 50 w 54"/>
                  <a:gd name="T63" fmla="*/ 42 h 52"/>
                  <a:gd name="T64" fmla="*/ 42 w 54"/>
                  <a:gd name="T65" fmla="*/ 48 h 52"/>
                  <a:gd name="T66" fmla="*/ 28 w 54"/>
                  <a:gd name="T67" fmla="*/ 48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4" h="52">
                    <a:moveTo>
                      <a:pt x="28" y="48"/>
                    </a:moveTo>
                    <a:lnTo>
                      <a:pt x="32" y="40"/>
                    </a:lnTo>
                    <a:lnTo>
                      <a:pt x="34" y="34"/>
                    </a:lnTo>
                    <a:lnTo>
                      <a:pt x="38" y="26"/>
                    </a:lnTo>
                    <a:lnTo>
                      <a:pt x="34" y="24"/>
                    </a:lnTo>
                    <a:lnTo>
                      <a:pt x="32" y="22"/>
                    </a:lnTo>
                    <a:lnTo>
                      <a:pt x="28" y="28"/>
                    </a:lnTo>
                    <a:lnTo>
                      <a:pt x="26" y="34"/>
                    </a:lnTo>
                    <a:lnTo>
                      <a:pt x="22" y="40"/>
                    </a:lnTo>
                    <a:lnTo>
                      <a:pt x="18" y="46"/>
                    </a:lnTo>
                    <a:lnTo>
                      <a:pt x="14" y="50"/>
                    </a:lnTo>
                    <a:lnTo>
                      <a:pt x="8" y="52"/>
                    </a:lnTo>
                    <a:lnTo>
                      <a:pt x="2" y="52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2" y="38"/>
                    </a:lnTo>
                    <a:lnTo>
                      <a:pt x="4" y="36"/>
                    </a:lnTo>
                    <a:lnTo>
                      <a:pt x="8" y="34"/>
                    </a:lnTo>
                    <a:lnTo>
                      <a:pt x="12" y="30"/>
                    </a:lnTo>
                    <a:lnTo>
                      <a:pt x="14" y="28"/>
                    </a:lnTo>
                    <a:lnTo>
                      <a:pt x="18" y="22"/>
                    </a:lnTo>
                    <a:lnTo>
                      <a:pt x="20" y="18"/>
                    </a:lnTo>
                    <a:lnTo>
                      <a:pt x="22" y="16"/>
                    </a:lnTo>
                    <a:lnTo>
                      <a:pt x="24" y="12"/>
                    </a:lnTo>
                    <a:lnTo>
                      <a:pt x="24" y="10"/>
                    </a:lnTo>
                    <a:lnTo>
                      <a:pt x="24" y="6"/>
                    </a:lnTo>
                    <a:lnTo>
                      <a:pt x="22" y="0"/>
                    </a:lnTo>
                    <a:lnTo>
                      <a:pt x="36" y="6"/>
                    </a:lnTo>
                    <a:lnTo>
                      <a:pt x="44" y="14"/>
                    </a:lnTo>
                    <a:lnTo>
                      <a:pt x="52" y="24"/>
                    </a:lnTo>
                    <a:lnTo>
                      <a:pt x="54" y="34"/>
                    </a:lnTo>
                    <a:lnTo>
                      <a:pt x="50" y="42"/>
                    </a:lnTo>
                    <a:lnTo>
                      <a:pt x="42" y="48"/>
                    </a:lnTo>
                    <a:lnTo>
                      <a:pt x="28" y="48"/>
                    </a:lnTo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31" name="Freeform 27">
                <a:extLst>
                  <a:ext uri="{FF2B5EF4-FFF2-40B4-BE49-F238E27FC236}">
                    <a16:creationId xmlns:a16="http://schemas.microsoft.com/office/drawing/2014/main" id="{394CE1B7-6914-2E8E-CCBA-1D480A1E679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006" y="690"/>
                <a:ext cx="180" cy="310"/>
              </a:xfrm>
              <a:custGeom>
                <a:avLst/>
                <a:gdLst>
                  <a:gd name="T0" fmla="*/ 118 w 180"/>
                  <a:gd name="T1" fmla="*/ 116 h 310"/>
                  <a:gd name="T2" fmla="*/ 122 w 180"/>
                  <a:gd name="T3" fmla="*/ 96 h 310"/>
                  <a:gd name="T4" fmla="*/ 144 w 180"/>
                  <a:gd name="T5" fmla="*/ 86 h 310"/>
                  <a:gd name="T6" fmla="*/ 126 w 180"/>
                  <a:gd name="T7" fmla="*/ 28 h 310"/>
                  <a:gd name="T8" fmla="*/ 110 w 180"/>
                  <a:gd name="T9" fmla="*/ 10 h 310"/>
                  <a:gd name="T10" fmla="*/ 102 w 180"/>
                  <a:gd name="T11" fmla="*/ 34 h 310"/>
                  <a:gd name="T12" fmla="*/ 106 w 180"/>
                  <a:gd name="T13" fmla="*/ 38 h 310"/>
                  <a:gd name="T14" fmla="*/ 106 w 180"/>
                  <a:gd name="T15" fmla="*/ 42 h 310"/>
                  <a:gd name="T16" fmla="*/ 108 w 180"/>
                  <a:gd name="T17" fmla="*/ 56 h 310"/>
                  <a:gd name="T18" fmla="*/ 102 w 180"/>
                  <a:gd name="T19" fmla="*/ 90 h 310"/>
                  <a:gd name="T20" fmla="*/ 102 w 180"/>
                  <a:gd name="T21" fmla="*/ 114 h 310"/>
                  <a:gd name="T22" fmla="*/ 102 w 180"/>
                  <a:gd name="T23" fmla="*/ 140 h 310"/>
                  <a:gd name="T24" fmla="*/ 98 w 180"/>
                  <a:gd name="T25" fmla="*/ 148 h 310"/>
                  <a:gd name="T26" fmla="*/ 94 w 180"/>
                  <a:gd name="T27" fmla="*/ 152 h 310"/>
                  <a:gd name="T28" fmla="*/ 92 w 180"/>
                  <a:gd name="T29" fmla="*/ 156 h 310"/>
                  <a:gd name="T30" fmla="*/ 94 w 180"/>
                  <a:gd name="T31" fmla="*/ 164 h 310"/>
                  <a:gd name="T32" fmla="*/ 96 w 180"/>
                  <a:gd name="T33" fmla="*/ 172 h 310"/>
                  <a:gd name="T34" fmla="*/ 100 w 180"/>
                  <a:gd name="T35" fmla="*/ 180 h 310"/>
                  <a:gd name="T36" fmla="*/ 100 w 180"/>
                  <a:gd name="T37" fmla="*/ 190 h 310"/>
                  <a:gd name="T38" fmla="*/ 96 w 180"/>
                  <a:gd name="T39" fmla="*/ 200 h 310"/>
                  <a:gd name="T40" fmla="*/ 92 w 180"/>
                  <a:gd name="T41" fmla="*/ 212 h 310"/>
                  <a:gd name="T42" fmla="*/ 88 w 180"/>
                  <a:gd name="T43" fmla="*/ 222 h 310"/>
                  <a:gd name="T44" fmla="*/ 52 w 180"/>
                  <a:gd name="T45" fmla="*/ 248 h 310"/>
                  <a:gd name="T46" fmla="*/ 10 w 180"/>
                  <a:gd name="T47" fmla="*/ 258 h 310"/>
                  <a:gd name="T48" fmla="*/ 0 w 180"/>
                  <a:gd name="T49" fmla="*/ 310 h 310"/>
                  <a:gd name="T50" fmla="*/ 8 w 180"/>
                  <a:gd name="T51" fmla="*/ 310 h 310"/>
                  <a:gd name="T52" fmla="*/ 10 w 180"/>
                  <a:gd name="T53" fmla="*/ 292 h 310"/>
                  <a:gd name="T54" fmla="*/ 12 w 180"/>
                  <a:gd name="T55" fmla="*/ 282 h 310"/>
                  <a:gd name="T56" fmla="*/ 24 w 180"/>
                  <a:gd name="T57" fmla="*/ 272 h 310"/>
                  <a:gd name="T58" fmla="*/ 32 w 180"/>
                  <a:gd name="T59" fmla="*/ 270 h 310"/>
                  <a:gd name="T60" fmla="*/ 38 w 180"/>
                  <a:gd name="T61" fmla="*/ 268 h 310"/>
                  <a:gd name="T62" fmla="*/ 44 w 180"/>
                  <a:gd name="T63" fmla="*/ 260 h 310"/>
                  <a:gd name="T64" fmla="*/ 48 w 180"/>
                  <a:gd name="T65" fmla="*/ 268 h 310"/>
                  <a:gd name="T66" fmla="*/ 52 w 180"/>
                  <a:gd name="T67" fmla="*/ 274 h 310"/>
                  <a:gd name="T68" fmla="*/ 76 w 180"/>
                  <a:gd name="T69" fmla="*/ 264 h 310"/>
                  <a:gd name="T70" fmla="*/ 98 w 180"/>
                  <a:gd name="T71" fmla="*/ 256 h 310"/>
                  <a:gd name="T72" fmla="*/ 108 w 180"/>
                  <a:gd name="T73" fmla="*/ 232 h 310"/>
                  <a:gd name="T74" fmla="*/ 114 w 180"/>
                  <a:gd name="T75" fmla="*/ 204 h 310"/>
                  <a:gd name="T76" fmla="*/ 118 w 180"/>
                  <a:gd name="T77" fmla="*/ 194 h 310"/>
                  <a:gd name="T78" fmla="*/ 120 w 180"/>
                  <a:gd name="T79" fmla="*/ 182 h 310"/>
                  <a:gd name="T80" fmla="*/ 118 w 180"/>
                  <a:gd name="T81" fmla="*/ 176 h 310"/>
                  <a:gd name="T82" fmla="*/ 112 w 180"/>
                  <a:gd name="T83" fmla="*/ 168 h 310"/>
                  <a:gd name="T84" fmla="*/ 108 w 180"/>
                  <a:gd name="T85" fmla="*/ 162 h 310"/>
                  <a:gd name="T86" fmla="*/ 104 w 180"/>
                  <a:gd name="T87" fmla="*/ 160 h 310"/>
                  <a:gd name="T88" fmla="*/ 122 w 180"/>
                  <a:gd name="T89" fmla="*/ 154 h 310"/>
                  <a:gd name="T90" fmla="*/ 140 w 180"/>
                  <a:gd name="T91" fmla="*/ 138 h 310"/>
                  <a:gd name="T92" fmla="*/ 166 w 180"/>
                  <a:gd name="T93" fmla="*/ 128 h 310"/>
                  <a:gd name="T94" fmla="*/ 180 w 180"/>
                  <a:gd name="T95" fmla="*/ 106 h 310"/>
                  <a:gd name="T96" fmla="*/ 154 w 180"/>
                  <a:gd name="T97" fmla="*/ 124 h 310"/>
                  <a:gd name="T98" fmla="*/ 126 w 180"/>
                  <a:gd name="T99" fmla="*/ 126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80" h="310">
                    <a:moveTo>
                      <a:pt x="126" y="126"/>
                    </a:moveTo>
                    <a:lnTo>
                      <a:pt x="118" y="116"/>
                    </a:lnTo>
                    <a:lnTo>
                      <a:pt x="116" y="106"/>
                    </a:lnTo>
                    <a:lnTo>
                      <a:pt x="122" y="96"/>
                    </a:lnTo>
                    <a:lnTo>
                      <a:pt x="132" y="88"/>
                    </a:lnTo>
                    <a:lnTo>
                      <a:pt x="144" y="86"/>
                    </a:lnTo>
                    <a:lnTo>
                      <a:pt x="132" y="58"/>
                    </a:lnTo>
                    <a:lnTo>
                      <a:pt x="126" y="28"/>
                    </a:lnTo>
                    <a:lnTo>
                      <a:pt x="118" y="0"/>
                    </a:lnTo>
                    <a:lnTo>
                      <a:pt x="110" y="10"/>
                    </a:lnTo>
                    <a:lnTo>
                      <a:pt x="104" y="22"/>
                    </a:lnTo>
                    <a:lnTo>
                      <a:pt x="102" y="34"/>
                    </a:lnTo>
                    <a:lnTo>
                      <a:pt x="104" y="36"/>
                    </a:lnTo>
                    <a:lnTo>
                      <a:pt x="106" y="38"/>
                    </a:lnTo>
                    <a:lnTo>
                      <a:pt x="106" y="40"/>
                    </a:lnTo>
                    <a:lnTo>
                      <a:pt x="106" y="42"/>
                    </a:lnTo>
                    <a:lnTo>
                      <a:pt x="110" y="42"/>
                    </a:lnTo>
                    <a:lnTo>
                      <a:pt x="108" y="56"/>
                    </a:lnTo>
                    <a:lnTo>
                      <a:pt x="106" y="74"/>
                    </a:lnTo>
                    <a:lnTo>
                      <a:pt x="102" y="90"/>
                    </a:lnTo>
                    <a:lnTo>
                      <a:pt x="100" y="102"/>
                    </a:lnTo>
                    <a:lnTo>
                      <a:pt x="102" y="114"/>
                    </a:lnTo>
                    <a:lnTo>
                      <a:pt x="104" y="128"/>
                    </a:lnTo>
                    <a:lnTo>
                      <a:pt x="102" y="140"/>
                    </a:lnTo>
                    <a:lnTo>
                      <a:pt x="100" y="146"/>
                    </a:lnTo>
                    <a:lnTo>
                      <a:pt x="98" y="148"/>
                    </a:lnTo>
                    <a:lnTo>
                      <a:pt x="96" y="150"/>
                    </a:lnTo>
                    <a:lnTo>
                      <a:pt x="94" y="152"/>
                    </a:lnTo>
                    <a:lnTo>
                      <a:pt x="94" y="154"/>
                    </a:lnTo>
                    <a:lnTo>
                      <a:pt x="92" y="156"/>
                    </a:lnTo>
                    <a:lnTo>
                      <a:pt x="92" y="160"/>
                    </a:lnTo>
                    <a:lnTo>
                      <a:pt x="94" y="164"/>
                    </a:lnTo>
                    <a:lnTo>
                      <a:pt x="94" y="168"/>
                    </a:lnTo>
                    <a:lnTo>
                      <a:pt x="96" y="172"/>
                    </a:lnTo>
                    <a:lnTo>
                      <a:pt x="98" y="176"/>
                    </a:lnTo>
                    <a:lnTo>
                      <a:pt x="100" y="180"/>
                    </a:lnTo>
                    <a:lnTo>
                      <a:pt x="100" y="184"/>
                    </a:lnTo>
                    <a:lnTo>
                      <a:pt x="100" y="190"/>
                    </a:lnTo>
                    <a:lnTo>
                      <a:pt x="98" y="194"/>
                    </a:lnTo>
                    <a:lnTo>
                      <a:pt x="96" y="200"/>
                    </a:lnTo>
                    <a:lnTo>
                      <a:pt x="94" y="206"/>
                    </a:lnTo>
                    <a:lnTo>
                      <a:pt x="92" y="212"/>
                    </a:lnTo>
                    <a:lnTo>
                      <a:pt x="90" y="218"/>
                    </a:lnTo>
                    <a:lnTo>
                      <a:pt x="88" y="222"/>
                    </a:lnTo>
                    <a:lnTo>
                      <a:pt x="74" y="236"/>
                    </a:lnTo>
                    <a:lnTo>
                      <a:pt x="52" y="248"/>
                    </a:lnTo>
                    <a:lnTo>
                      <a:pt x="30" y="256"/>
                    </a:lnTo>
                    <a:lnTo>
                      <a:pt x="10" y="258"/>
                    </a:lnTo>
                    <a:lnTo>
                      <a:pt x="2" y="284"/>
                    </a:lnTo>
                    <a:lnTo>
                      <a:pt x="0" y="310"/>
                    </a:lnTo>
                    <a:lnTo>
                      <a:pt x="4" y="310"/>
                    </a:lnTo>
                    <a:lnTo>
                      <a:pt x="8" y="310"/>
                    </a:lnTo>
                    <a:lnTo>
                      <a:pt x="10" y="300"/>
                    </a:lnTo>
                    <a:lnTo>
                      <a:pt x="10" y="292"/>
                    </a:lnTo>
                    <a:lnTo>
                      <a:pt x="10" y="288"/>
                    </a:lnTo>
                    <a:lnTo>
                      <a:pt x="12" y="282"/>
                    </a:lnTo>
                    <a:lnTo>
                      <a:pt x="20" y="274"/>
                    </a:lnTo>
                    <a:lnTo>
                      <a:pt x="24" y="272"/>
                    </a:lnTo>
                    <a:lnTo>
                      <a:pt x="28" y="270"/>
                    </a:lnTo>
                    <a:lnTo>
                      <a:pt x="32" y="270"/>
                    </a:lnTo>
                    <a:lnTo>
                      <a:pt x="34" y="270"/>
                    </a:lnTo>
                    <a:lnTo>
                      <a:pt x="38" y="268"/>
                    </a:lnTo>
                    <a:lnTo>
                      <a:pt x="40" y="266"/>
                    </a:lnTo>
                    <a:lnTo>
                      <a:pt x="44" y="260"/>
                    </a:lnTo>
                    <a:lnTo>
                      <a:pt x="46" y="264"/>
                    </a:lnTo>
                    <a:lnTo>
                      <a:pt x="48" y="268"/>
                    </a:lnTo>
                    <a:lnTo>
                      <a:pt x="50" y="270"/>
                    </a:lnTo>
                    <a:lnTo>
                      <a:pt x="52" y="274"/>
                    </a:lnTo>
                    <a:lnTo>
                      <a:pt x="64" y="266"/>
                    </a:lnTo>
                    <a:lnTo>
                      <a:pt x="76" y="264"/>
                    </a:lnTo>
                    <a:lnTo>
                      <a:pt x="86" y="262"/>
                    </a:lnTo>
                    <a:lnTo>
                      <a:pt x="98" y="256"/>
                    </a:lnTo>
                    <a:lnTo>
                      <a:pt x="104" y="246"/>
                    </a:lnTo>
                    <a:lnTo>
                      <a:pt x="108" y="232"/>
                    </a:lnTo>
                    <a:lnTo>
                      <a:pt x="112" y="216"/>
                    </a:lnTo>
                    <a:lnTo>
                      <a:pt x="114" y="204"/>
                    </a:lnTo>
                    <a:lnTo>
                      <a:pt x="116" y="198"/>
                    </a:lnTo>
                    <a:lnTo>
                      <a:pt x="118" y="194"/>
                    </a:lnTo>
                    <a:lnTo>
                      <a:pt x="120" y="188"/>
                    </a:lnTo>
                    <a:lnTo>
                      <a:pt x="120" y="182"/>
                    </a:lnTo>
                    <a:lnTo>
                      <a:pt x="120" y="180"/>
                    </a:lnTo>
                    <a:lnTo>
                      <a:pt x="118" y="176"/>
                    </a:lnTo>
                    <a:lnTo>
                      <a:pt x="114" y="172"/>
                    </a:lnTo>
                    <a:lnTo>
                      <a:pt x="112" y="168"/>
                    </a:lnTo>
                    <a:lnTo>
                      <a:pt x="108" y="164"/>
                    </a:lnTo>
                    <a:lnTo>
                      <a:pt x="108" y="162"/>
                    </a:lnTo>
                    <a:lnTo>
                      <a:pt x="106" y="160"/>
                    </a:lnTo>
                    <a:lnTo>
                      <a:pt x="104" y="160"/>
                    </a:lnTo>
                    <a:lnTo>
                      <a:pt x="112" y="158"/>
                    </a:lnTo>
                    <a:lnTo>
                      <a:pt x="122" y="154"/>
                    </a:lnTo>
                    <a:lnTo>
                      <a:pt x="132" y="148"/>
                    </a:lnTo>
                    <a:lnTo>
                      <a:pt x="140" y="138"/>
                    </a:lnTo>
                    <a:lnTo>
                      <a:pt x="152" y="136"/>
                    </a:lnTo>
                    <a:lnTo>
                      <a:pt x="166" y="128"/>
                    </a:lnTo>
                    <a:lnTo>
                      <a:pt x="176" y="120"/>
                    </a:lnTo>
                    <a:lnTo>
                      <a:pt x="180" y="106"/>
                    </a:lnTo>
                    <a:lnTo>
                      <a:pt x="166" y="116"/>
                    </a:lnTo>
                    <a:lnTo>
                      <a:pt x="154" y="124"/>
                    </a:lnTo>
                    <a:lnTo>
                      <a:pt x="138" y="128"/>
                    </a:lnTo>
                    <a:lnTo>
                      <a:pt x="126" y="126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32" name="Freeform 28">
                <a:extLst>
                  <a:ext uri="{FF2B5EF4-FFF2-40B4-BE49-F238E27FC236}">
                    <a16:creationId xmlns:a16="http://schemas.microsoft.com/office/drawing/2014/main" id="{1D7E8384-8714-3C72-CAFB-5A4AEA4BEB2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006" y="690"/>
                <a:ext cx="180" cy="310"/>
              </a:xfrm>
              <a:custGeom>
                <a:avLst/>
                <a:gdLst>
                  <a:gd name="T0" fmla="*/ 118 w 180"/>
                  <a:gd name="T1" fmla="*/ 116 h 310"/>
                  <a:gd name="T2" fmla="*/ 122 w 180"/>
                  <a:gd name="T3" fmla="*/ 96 h 310"/>
                  <a:gd name="T4" fmla="*/ 144 w 180"/>
                  <a:gd name="T5" fmla="*/ 86 h 310"/>
                  <a:gd name="T6" fmla="*/ 126 w 180"/>
                  <a:gd name="T7" fmla="*/ 28 h 310"/>
                  <a:gd name="T8" fmla="*/ 110 w 180"/>
                  <a:gd name="T9" fmla="*/ 10 h 310"/>
                  <a:gd name="T10" fmla="*/ 102 w 180"/>
                  <a:gd name="T11" fmla="*/ 34 h 310"/>
                  <a:gd name="T12" fmla="*/ 106 w 180"/>
                  <a:gd name="T13" fmla="*/ 38 h 310"/>
                  <a:gd name="T14" fmla="*/ 106 w 180"/>
                  <a:gd name="T15" fmla="*/ 42 h 310"/>
                  <a:gd name="T16" fmla="*/ 108 w 180"/>
                  <a:gd name="T17" fmla="*/ 56 h 310"/>
                  <a:gd name="T18" fmla="*/ 102 w 180"/>
                  <a:gd name="T19" fmla="*/ 90 h 310"/>
                  <a:gd name="T20" fmla="*/ 102 w 180"/>
                  <a:gd name="T21" fmla="*/ 114 h 310"/>
                  <a:gd name="T22" fmla="*/ 102 w 180"/>
                  <a:gd name="T23" fmla="*/ 140 h 310"/>
                  <a:gd name="T24" fmla="*/ 98 w 180"/>
                  <a:gd name="T25" fmla="*/ 148 h 310"/>
                  <a:gd name="T26" fmla="*/ 94 w 180"/>
                  <a:gd name="T27" fmla="*/ 152 h 310"/>
                  <a:gd name="T28" fmla="*/ 92 w 180"/>
                  <a:gd name="T29" fmla="*/ 156 h 310"/>
                  <a:gd name="T30" fmla="*/ 94 w 180"/>
                  <a:gd name="T31" fmla="*/ 164 h 310"/>
                  <a:gd name="T32" fmla="*/ 96 w 180"/>
                  <a:gd name="T33" fmla="*/ 172 h 310"/>
                  <a:gd name="T34" fmla="*/ 100 w 180"/>
                  <a:gd name="T35" fmla="*/ 180 h 310"/>
                  <a:gd name="T36" fmla="*/ 100 w 180"/>
                  <a:gd name="T37" fmla="*/ 190 h 310"/>
                  <a:gd name="T38" fmla="*/ 96 w 180"/>
                  <a:gd name="T39" fmla="*/ 200 h 310"/>
                  <a:gd name="T40" fmla="*/ 92 w 180"/>
                  <a:gd name="T41" fmla="*/ 212 h 310"/>
                  <a:gd name="T42" fmla="*/ 88 w 180"/>
                  <a:gd name="T43" fmla="*/ 222 h 310"/>
                  <a:gd name="T44" fmla="*/ 52 w 180"/>
                  <a:gd name="T45" fmla="*/ 248 h 310"/>
                  <a:gd name="T46" fmla="*/ 10 w 180"/>
                  <a:gd name="T47" fmla="*/ 258 h 310"/>
                  <a:gd name="T48" fmla="*/ 0 w 180"/>
                  <a:gd name="T49" fmla="*/ 310 h 310"/>
                  <a:gd name="T50" fmla="*/ 8 w 180"/>
                  <a:gd name="T51" fmla="*/ 310 h 310"/>
                  <a:gd name="T52" fmla="*/ 10 w 180"/>
                  <a:gd name="T53" fmla="*/ 292 h 310"/>
                  <a:gd name="T54" fmla="*/ 12 w 180"/>
                  <a:gd name="T55" fmla="*/ 282 h 310"/>
                  <a:gd name="T56" fmla="*/ 24 w 180"/>
                  <a:gd name="T57" fmla="*/ 272 h 310"/>
                  <a:gd name="T58" fmla="*/ 32 w 180"/>
                  <a:gd name="T59" fmla="*/ 270 h 310"/>
                  <a:gd name="T60" fmla="*/ 38 w 180"/>
                  <a:gd name="T61" fmla="*/ 268 h 310"/>
                  <a:gd name="T62" fmla="*/ 44 w 180"/>
                  <a:gd name="T63" fmla="*/ 260 h 310"/>
                  <a:gd name="T64" fmla="*/ 48 w 180"/>
                  <a:gd name="T65" fmla="*/ 268 h 310"/>
                  <a:gd name="T66" fmla="*/ 52 w 180"/>
                  <a:gd name="T67" fmla="*/ 274 h 310"/>
                  <a:gd name="T68" fmla="*/ 76 w 180"/>
                  <a:gd name="T69" fmla="*/ 264 h 310"/>
                  <a:gd name="T70" fmla="*/ 98 w 180"/>
                  <a:gd name="T71" fmla="*/ 256 h 310"/>
                  <a:gd name="T72" fmla="*/ 108 w 180"/>
                  <a:gd name="T73" fmla="*/ 232 h 310"/>
                  <a:gd name="T74" fmla="*/ 114 w 180"/>
                  <a:gd name="T75" fmla="*/ 204 h 310"/>
                  <a:gd name="T76" fmla="*/ 118 w 180"/>
                  <a:gd name="T77" fmla="*/ 194 h 310"/>
                  <a:gd name="T78" fmla="*/ 120 w 180"/>
                  <a:gd name="T79" fmla="*/ 182 h 310"/>
                  <a:gd name="T80" fmla="*/ 118 w 180"/>
                  <a:gd name="T81" fmla="*/ 176 h 310"/>
                  <a:gd name="T82" fmla="*/ 112 w 180"/>
                  <a:gd name="T83" fmla="*/ 168 h 310"/>
                  <a:gd name="T84" fmla="*/ 108 w 180"/>
                  <a:gd name="T85" fmla="*/ 162 h 310"/>
                  <a:gd name="T86" fmla="*/ 104 w 180"/>
                  <a:gd name="T87" fmla="*/ 160 h 310"/>
                  <a:gd name="T88" fmla="*/ 122 w 180"/>
                  <a:gd name="T89" fmla="*/ 154 h 310"/>
                  <a:gd name="T90" fmla="*/ 140 w 180"/>
                  <a:gd name="T91" fmla="*/ 138 h 310"/>
                  <a:gd name="T92" fmla="*/ 166 w 180"/>
                  <a:gd name="T93" fmla="*/ 128 h 310"/>
                  <a:gd name="T94" fmla="*/ 180 w 180"/>
                  <a:gd name="T95" fmla="*/ 106 h 310"/>
                  <a:gd name="T96" fmla="*/ 154 w 180"/>
                  <a:gd name="T97" fmla="*/ 124 h 310"/>
                  <a:gd name="T98" fmla="*/ 126 w 180"/>
                  <a:gd name="T99" fmla="*/ 126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80" h="310">
                    <a:moveTo>
                      <a:pt x="126" y="126"/>
                    </a:moveTo>
                    <a:lnTo>
                      <a:pt x="118" y="116"/>
                    </a:lnTo>
                    <a:lnTo>
                      <a:pt x="116" y="106"/>
                    </a:lnTo>
                    <a:lnTo>
                      <a:pt x="122" y="96"/>
                    </a:lnTo>
                    <a:lnTo>
                      <a:pt x="132" y="88"/>
                    </a:lnTo>
                    <a:lnTo>
                      <a:pt x="144" y="86"/>
                    </a:lnTo>
                    <a:lnTo>
                      <a:pt x="132" y="58"/>
                    </a:lnTo>
                    <a:lnTo>
                      <a:pt x="126" y="28"/>
                    </a:lnTo>
                    <a:lnTo>
                      <a:pt x="118" y="0"/>
                    </a:lnTo>
                    <a:lnTo>
                      <a:pt x="110" y="10"/>
                    </a:lnTo>
                    <a:lnTo>
                      <a:pt x="104" y="22"/>
                    </a:lnTo>
                    <a:lnTo>
                      <a:pt x="102" y="34"/>
                    </a:lnTo>
                    <a:lnTo>
                      <a:pt x="104" y="36"/>
                    </a:lnTo>
                    <a:lnTo>
                      <a:pt x="106" y="38"/>
                    </a:lnTo>
                    <a:lnTo>
                      <a:pt x="106" y="40"/>
                    </a:lnTo>
                    <a:lnTo>
                      <a:pt x="106" y="42"/>
                    </a:lnTo>
                    <a:lnTo>
                      <a:pt x="110" y="42"/>
                    </a:lnTo>
                    <a:lnTo>
                      <a:pt x="108" y="56"/>
                    </a:lnTo>
                    <a:lnTo>
                      <a:pt x="106" y="74"/>
                    </a:lnTo>
                    <a:lnTo>
                      <a:pt x="102" y="90"/>
                    </a:lnTo>
                    <a:lnTo>
                      <a:pt x="100" y="102"/>
                    </a:lnTo>
                    <a:lnTo>
                      <a:pt x="102" y="114"/>
                    </a:lnTo>
                    <a:lnTo>
                      <a:pt x="104" y="128"/>
                    </a:lnTo>
                    <a:lnTo>
                      <a:pt x="102" y="140"/>
                    </a:lnTo>
                    <a:lnTo>
                      <a:pt x="100" y="146"/>
                    </a:lnTo>
                    <a:lnTo>
                      <a:pt x="98" y="148"/>
                    </a:lnTo>
                    <a:lnTo>
                      <a:pt x="96" y="150"/>
                    </a:lnTo>
                    <a:lnTo>
                      <a:pt x="94" y="152"/>
                    </a:lnTo>
                    <a:lnTo>
                      <a:pt x="94" y="154"/>
                    </a:lnTo>
                    <a:lnTo>
                      <a:pt x="92" y="156"/>
                    </a:lnTo>
                    <a:lnTo>
                      <a:pt x="92" y="160"/>
                    </a:lnTo>
                    <a:lnTo>
                      <a:pt x="94" y="164"/>
                    </a:lnTo>
                    <a:lnTo>
                      <a:pt x="94" y="168"/>
                    </a:lnTo>
                    <a:lnTo>
                      <a:pt x="96" y="172"/>
                    </a:lnTo>
                    <a:lnTo>
                      <a:pt x="98" y="176"/>
                    </a:lnTo>
                    <a:lnTo>
                      <a:pt x="100" y="180"/>
                    </a:lnTo>
                    <a:lnTo>
                      <a:pt x="100" y="184"/>
                    </a:lnTo>
                    <a:lnTo>
                      <a:pt x="100" y="190"/>
                    </a:lnTo>
                    <a:lnTo>
                      <a:pt x="98" y="194"/>
                    </a:lnTo>
                    <a:lnTo>
                      <a:pt x="96" y="200"/>
                    </a:lnTo>
                    <a:lnTo>
                      <a:pt x="94" y="206"/>
                    </a:lnTo>
                    <a:lnTo>
                      <a:pt x="92" y="212"/>
                    </a:lnTo>
                    <a:lnTo>
                      <a:pt x="90" y="218"/>
                    </a:lnTo>
                    <a:lnTo>
                      <a:pt x="88" y="222"/>
                    </a:lnTo>
                    <a:lnTo>
                      <a:pt x="74" y="236"/>
                    </a:lnTo>
                    <a:lnTo>
                      <a:pt x="52" y="248"/>
                    </a:lnTo>
                    <a:lnTo>
                      <a:pt x="30" y="256"/>
                    </a:lnTo>
                    <a:lnTo>
                      <a:pt x="10" y="258"/>
                    </a:lnTo>
                    <a:lnTo>
                      <a:pt x="2" y="284"/>
                    </a:lnTo>
                    <a:lnTo>
                      <a:pt x="0" y="310"/>
                    </a:lnTo>
                    <a:lnTo>
                      <a:pt x="4" y="310"/>
                    </a:lnTo>
                    <a:lnTo>
                      <a:pt x="8" y="310"/>
                    </a:lnTo>
                    <a:lnTo>
                      <a:pt x="10" y="300"/>
                    </a:lnTo>
                    <a:lnTo>
                      <a:pt x="10" y="292"/>
                    </a:lnTo>
                    <a:lnTo>
                      <a:pt x="10" y="288"/>
                    </a:lnTo>
                    <a:lnTo>
                      <a:pt x="12" y="282"/>
                    </a:lnTo>
                    <a:lnTo>
                      <a:pt x="20" y="274"/>
                    </a:lnTo>
                    <a:lnTo>
                      <a:pt x="24" y="272"/>
                    </a:lnTo>
                    <a:lnTo>
                      <a:pt x="28" y="270"/>
                    </a:lnTo>
                    <a:lnTo>
                      <a:pt x="32" y="270"/>
                    </a:lnTo>
                    <a:lnTo>
                      <a:pt x="34" y="270"/>
                    </a:lnTo>
                    <a:lnTo>
                      <a:pt x="38" y="268"/>
                    </a:lnTo>
                    <a:lnTo>
                      <a:pt x="40" y="266"/>
                    </a:lnTo>
                    <a:lnTo>
                      <a:pt x="44" y="260"/>
                    </a:lnTo>
                    <a:lnTo>
                      <a:pt x="46" y="264"/>
                    </a:lnTo>
                    <a:lnTo>
                      <a:pt x="48" y="268"/>
                    </a:lnTo>
                    <a:lnTo>
                      <a:pt x="50" y="270"/>
                    </a:lnTo>
                    <a:lnTo>
                      <a:pt x="52" y="274"/>
                    </a:lnTo>
                    <a:lnTo>
                      <a:pt x="64" y="266"/>
                    </a:lnTo>
                    <a:lnTo>
                      <a:pt x="76" y="264"/>
                    </a:lnTo>
                    <a:lnTo>
                      <a:pt x="86" y="262"/>
                    </a:lnTo>
                    <a:lnTo>
                      <a:pt x="98" y="256"/>
                    </a:lnTo>
                    <a:lnTo>
                      <a:pt x="104" y="246"/>
                    </a:lnTo>
                    <a:lnTo>
                      <a:pt x="108" y="232"/>
                    </a:lnTo>
                    <a:lnTo>
                      <a:pt x="112" y="216"/>
                    </a:lnTo>
                    <a:lnTo>
                      <a:pt x="114" y="204"/>
                    </a:lnTo>
                    <a:lnTo>
                      <a:pt x="116" y="198"/>
                    </a:lnTo>
                    <a:lnTo>
                      <a:pt x="118" y="194"/>
                    </a:lnTo>
                    <a:lnTo>
                      <a:pt x="120" y="188"/>
                    </a:lnTo>
                    <a:lnTo>
                      <a:pt x="120" y="182"/>
                    </a:lnTo>
                    <a:lnTo>
                      <a:pt x="120" y="180"/>
                    </a:lnTo>
                    <a:lnTo>
                      <a:pt x="118" y="176"/>
                    </a:lnTo>
                    <a:lnTo>
                      <a:pt x="114" y="172"/>
                    </a:lnTo>
                    <a:lnTo>
                      <a:pt x="112" y="168"/>
                    </a:lnTo>
                    <a:lnTo>
                      <a:pt x="108" y="164"/>
                    </a:lnTo>
                    <a:lnTo>
                      <a:pt x="108" y="162"/>
                    </a:lnTo>
                    <a:lnTo>
                      <a:pt x="106" y="160"/>
                    </a:lnTo>
                    <a:lnTo>
                      <a:pt x="104" y="160"/>
                    </a:lnTo>
                    <a:lnTo>
                      <a:pt x="112" y="158"/>
                    </a:lnTo>
                    <a:lnTo>
                      <a:pt x="122" y="154"/>
                    </a:lnTo>
                    <a:lnTo>
                      <a:pt x="132" y="148"/>
                    </a:lnTo>
                    <a:lnTo>
                      <a:pt x="140" y="138"/>
                    </a:lnTo>
                    <a:lnTo>
                      <a:pt x="152" y="136"/>
                    </a:lnTo>
                    <a:lnTo>
                      <a:pt x="166" y="128"/>
                    </a:lnTo>
                    <a:lnTo>
                      <a:pt x="176" y="120"/>
                    </a:lnTo>
                    <a:lnTo>
                      <a:pt x="180" y="106"/>
                    </a:lnTo>
                    <a:lnTo>
                      <a:pt x="166" y="116"/>
                    </a:lnTo>
                    <a:lnTo>
                      <a:pt x="154" y="124"/>
                    </a:lnTo>
                    <a:lnTo>
                      <a:pt x="138" y="128"/>
                    </a:lnTo>
                    <a:lnTo>
                      <a:pt x="126" y="126"/>
                    </a:lnTo>
                  </a:path>
                </a:pathLst>
              </a:custGeom>
              <a:solidFill>
                <a:srgbClr val="F8F8F8">
                  <a:alpha val="3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33" name="Freeform 29">
                <a:extLst>
                  <a:ext uri="{FF2B5EF4-FFF2-40B4-BE49-F238E27FC236}">
                    <a16:creationId xmlns:a16="http://schemas.microsoft.com/office/drawing/2014/main" id="{18F4BBBD-86D7-3DE3-011D-BB8A7CEC105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18" y="1050"/>
                <a:ext cx="156" cy="344"/>
              </a:xfrm>
              <a:custGeom>
                <a:avLst/>
                <a:gdLst>
                  <a:gd name="T0" fmla="*/ 116 w 156"/>
                  <a:gd name="T1" fmla="*/ 82 h 344"/>
                  <a:gd name="T2" fmla="*/ 116 w 156"/>
                  <a:gd name="T3" fmla="*/ 108 h 344"/>
                  <a:gd name="T4" fmla="*/ 124 w 156"/>
                  <a:gd name="T5" fmla="*/ 130 h 344"/>
                  <a:gd name="T6" fmla="*/ 148 w 156"/>
                  <a:gd name="T7" fmla="*/ 146 h 344"/>
                  <a:gd name="T8" fmla="*/ 150 w 156"/>
                  <a:gd name="T9" fmla="*/ 170 h 344"/>
                  <a:gd name="T10" fmla="*/ 152 w 156"/>
                  <a:gd name="T11" fmla="*/ 196 h 344"/>
                  <a:gd name="T12" fmla="*/ 154 w 156"/>
                  <a:gd name="T13" fmla="*/ 224 h 344"/>
                  <a:gd name="T14" fmla="*/ 136 w 156"/>
                  <a:gd name="T15" fmla="*/ 216 h 344"/>
                  <a:gd name="T16" fmla="*/ 118 w 156"/>
                  <a:gd name="T17" fmla="*/ 208 h 344"/>
                  <a:gd name="T18" fmla="*/ 122 w 156"/>
                  <a:gd name="T19" fmla="*/ 198 h 344"/>
                  <a:gd name="T20" fmla="*/ 126 w 156"/>
                  <a:gd name="T21" fmla="*/ 188 h 344"/>
                  <a:gd name="T22" fmla="*/ 132 w 156"/>
                  <a:gd name="T23" fmla="*/ 168 h 344"/>
                  <a:gd name="T24" fmla="*/ 132 w 156"/>
                  <a:gd name="T25" fmla="*/ 150 h 344"/>
                  <a:gd name="T26" fmla="*/ 118 w 156"/>
                  <a:gd name="T27" fmla="*/ 152 h 344"/>
                  <a:gd name="T28" fmla="*/ 100 w 156"/>
                  <a:gd name="T29" fmla="*/ 176 h 344"/>
                  <a:gd name="T30" fmla="*/ 88 w 156"/>
                  <a:gd name="T31" fmla="*/ 196 h 344"/>
                  <a:gd name="T32" fmla="*/ 92 w 156"/>
                  <a:gd name="T33" fmla="*/ 218 h 344"/>
                  <a:gd name="T34" fmla="*/ 100 w 156"/>
                  <a:gd name="T35" fmla="*/ 238 h 344"/>
                  <a:gd name="T36" fmla="*/ 100 w 156"/>
                  <a:gd name="T37" fmla="*/ 250 h 344"/>
                  <a:gd name="T38" fmla="*/ 96 w 156"/>
                  <a:gd name="T39" fmla="*/ 256 h 344"/>
                  <a:gd name="T40" fmla="*/ 86 w 156"/>
                  <a:gd name="T41" fmla="*/ 266 h 344"/>
                  <a:gd name="T42" fmla="*/ 76 w 156"/>
                  <a:gd name="T43" fmla="*/ 282 h 344"/>
                  <a:gd name="T44" fmla="*/ 82 w 156"/>
                  <a:gd name="T45" fmla="*/ 296 h 344"/>
                  <a:gd name="T46" fmla="*/ 86 w 156"/>
                  <a:gd name="T47" fmla="*/ 320 h 344"/>
                  <a:gd name="T48" fmla="*/ 74 w 156"/>
                  <a:gd name="T49" fmla="*/ 336 h 344"/>
                  <a:gd name="T50" fmla="*/ 44 w 156"/>
                  <a:gd name="T51" fmla="*/ 330 h 344"/>
                  <a:gd name="T52" fmla="*/ 10 w 156"/>
                  <a:gd name="T53" fmla="*/ 296 h 344"/>
                  <a:gd name="T54" fmla="*/ 18 w 156"/>
                  <a:gd name="T55" fmla="*/ 272 h 344"/>
                  <a:gd name="T56" fmla="*/ 44 w 156"/>
                  <a:gd name="T57" fmla="*/ 248 h 344"/>
                  <a:gd name="T58" fmla="*/ 74 w 156"/>
                  <a:gd name="T59" fmla="*/ 226 h 344"/>
                  <a:gd name="T60" fmla="*/ 82 w 156"/>
                  <a:gd name="T61" fmla="*/ 184 h 344"/>
                  <a:gd name="T62" fmla="*/ 106 w 156"/>
                  <a:gd name="T63" fmla="*/ 144 h 344"/>
                  <a:gd name="T64" fmla="*/ 128 w 156"/>
                  <a:gd name="T65" fmla="*/ 72 h 344"/>
                  <a:gd name="T66" fmla="*/ 132 w 156"/>
                  <a:gd name="T67" fmla="*/ 46 h 344"/>
                  <a:gd name="T68" fmla="*/ 130 w 156"/>
                  <a:gd name="T69" fmla="*/ 18 h 344"/>
                  <a:gd name="T70" fmla="*/ 120 w 156"/>
                  <a:gd name="T71" fmla="*/ 2 h 344"/>
                  <a:gd name="T72" fmla="*/ 92 w 156"/>
                  <a:gd name="T73" fmla="*/ 8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56" h="344">
                    <a:moveTo>
                      <a:pt x="110" y="82"/>
                    </a:moveTo>
                    <a:lnTo>
                      <a:pt x="116" y="82"/>
                    </a:lnTo>
                    <a:lnTo>
                      <a:pt x="124" y="84"/>
                    </a:lnTo>
                    <a:lnTo>
                      <a:pt x="116" y="108"/>
                    </a:lnTo>
                    <a:lnTo>
                      <a:pt x="108" y="130"/>
                    </a:lnTo>
                    <a:lnTo>
                      <a:pt x="124" y="130"/>
                    </a:lnTo>
                    <a:lnTo>
                      <a:pt x="136" y="136"/>
                    </a:lnTo>
                    <a:lnTo>
                      <a:pt x="148" y="146"/>
                    </a:lnTo>
                    <a:lnTo>
                      <a:pt x="156" y="158"/>
                    </a:lnTo>
                    <a:lnTo>
                      <a:pt x="150" y="170"/>
                    </a:lnTo>
                    <a:lnTo>
                      <a:pt x="150" y="184"/>
                    </a:lnTo>
                    <a:lnTo>
                      <a:pt x="152" y="196"/>
                    </a:lnTo>
                    <a:lnTo>
                      <a:pt x="156" y="210"/>
                    </a:lnTo>
                    <a:lnTo>
                      <a:pt x="154" y="224"/>
                    </a:lnTo>
                    <a:lnTo>
                      <a:pt x="146" y="220"/>
                    </a:lnTo>
                    <a:lnTo>
                      <a:pt x="136" y="216"/>
                    </a:lnTo>
                    <a:lnTo>
                      <a:pt x="126" y="212"/>
                    </a:lnTo>
                    <a:lnTo>
                      <a:pt x="118" y="208"/>
                    </a:lnTo>
                    <a:lnTo>
                      <a:pt x="118" y="198"/>
                    </a:lnTo>
                    <a:lnTo>
                      <a:pt x="122" y="198"/>
                    </a:lnTo>
                    <a:lnTo>
                      <a:pt x="126" y="196"/>
                    </a:lnTo>
                    <a:lnTo>
                      <a:pt x="126" y="188"/>
                    </a:lnTo>
                    <a:lnTo>
                      <a:pt x="128" y="178"/>
                    </a:lnTo>
                    <a:lnTo>
                      <a:pt x="132" y="168"/>
                    </a:lnTo>
                    <a:lnTo>
                      <a:pt x="134" y="158"/>
                    </a:lnTo>
                    <a:lnTo>
                      <a:pt x="132" y="150"/>
                    </a:lnTo>
                    <a:lnTo>
                      <a:pt x="124" y="148"/>
                    </a:lnTo>
                    <a:lnTo>
                      <a:pt x="118" y="152"/>
                    </a:lnTo>
                    <a:lnTo>
                      <a:pt x="108" y="162"/>
                    </a:lnTo>
                    <a:lnTo>
                      <a:pt x="100" y="176"/>
                    </a:lnTo>
                    <a:lnTo>
                      <a:pt x="92" y="188"/>
                    </a:lnTo>
                    <a:lnTo>
                      <a:pt x="88" y="196"/>
                    </a:lnTo>
                    <a:lnTo>
                      <a:pt x="88" y="208"/>
                    </a:lnTo>
                    <a:lnTo>
                      <a:pt x="92" y="218"/>
                    </a:lnTo>
                    <a:lnTo>
                      <a:pt x="98" y="226"/>
                    </a:lnTo>
                    <a:lnTo>
                      <a:pt x="100" y="238"/>
                    </a:lnTo>
                    <a:lnTo>
                      <a:pt x="100" y="244"/>
                    </a:lnTo>
                    <a:lnTo>
                      <a:pt x="100" y="250"/>
                    </a:lnTo>
                    <a:lnTo>
                      <a:pt x="98" y="252"/>
                    </a:lnTo>
                    <a:lnTo>
                      <a:pt x="96" y="256"/>
                    </a:lnTo>
                    <a:lnTo>
                      <a:pt x="92" y="260"/>
                    </a:lnTo>
                    <a:lnTo>
                      <a:pt x="86" y="266"/>
                    </a:lnTo>
                    <a:lnTo>
                      <a:pt x="78" y="276"/>
                    </a:lnTo>
                    <a:lnTo>
                      <a:pt x="76" y="282"/>
                    </a:lnTo>
                    <a:lnTo>
                      <a:pt x="78" y="288"/>
                    </a:lnTo>
                    <a:lnTo>
                      <a:pt x="82" y="296"/>
                    </a:lnTo>
                    <a:lnTo>
                      <a:pt x="86" y="308"/>
                    </a:lnTo>
                    <a:lnTo>
                      <a:pt x="86" y="320"/>
                    </a:lnTo>
                    <a:lnTo>
                      <a:pt x="82" y="330"/>
                    </a:lnTo>
                    <a:lnTo>
                      <a:pt x="74" y="336"/>
                    </a:lnTo>
                    <a:lnTo>
                      <a:pt x="60" y="344"/>
                    </a:lnTo>
                    <a:lnTo>
                      <a:pt x="44" y="330"/>
                    </a:lnTo>
                    <a:lnTo>
                      <a:pt x="26" y="314"/>
                    </a:lnTo>
                    <a:lnTo>
                      <a:pt x="10" y="296"/>
                    </a:lnTo>
                    <a:lnTo>
                      <a:pt x="0" y="278"/>
                    </a:lnTo>
                    <a:lnTo>
                      <a:pt x="18" y="272"/>
                    </a:lnTo>
                    <a:lnTo>
                      <a:pt x="32" y="260"/>
                    </a:lnTo>
                    <a:lnTo>
                      <a:pt x="44" y="248"/>
                    </a:lnTo>
                    <a:lnTo>
                      <a:pt x="56" y="234"/>
                    </a:lnTo>
                    <a:lnTo>
                      <a:pt x="74" y="226"/>
                    </a:lnTo>
                    <a:lnTo>
                      <a:pt x="72" y="204"/>
                    </a:lnTo>
                    <a:lnTo>
                      <a:pt x="82" y="184"/>
                    </a:lnTo>
                    <a:lnTo>
                      <a:pt x="94" y="164"/>
                    </a:lnTo>
                    <a:lnTo>
                      <a:pt x="106" y="144"/>
                    </a:lnTo>
                    <a:lnTo>
                      <a:pt x="120" y="110"/>
                    </a:lnTo>
                    <a:lnTo>
                      <a:pt x="128" y="72"/>
                    </a:lnTo>
                    <a:lnTo>
                      <a:pt x="130" y="60"/>
                    </a:lnTo>
                    <a:lnTo>
                      <a:pt x="132" y="46"/>
                    </a:lnTo>
                    <a:lnTo>
                      <a:pt x="132" y="32"/>
                    </a:lnTo>
                    <a:lnTo>
                      <a:pt x="130" y="18"/>
                    </a:lnTo>
                    <a:lnTo>
                      <a:pt x="126" y="8"/>
                    </a:lnTo>
                    <a:lnTo>
                      <a:pt x="120" y="2"/>
                    </a:lnTo>
                    <a:lnTo>
                      <a:pt x="108" y="0"/>
                    </a:lnTo>
                    <a:lnTo>
                      <a:pt x="92" y="8"/>
                    </a:lnTo>
                    <a:lnTo>
                      <a:pt x="110" y="82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34" name="Freeform 30">
                <a:extLst>
                  <a:ext uri="{FF2B5EF4-FFF2-40B4-BE49-F238E27FC236}">
                    <a16:creationId xmlns:a16="http://schemas.microsoft.com/office/drawing/2014/main" id="{17BF0736-F23C-4EC1-9DED-EACD11A5B14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18" y="1050"/>
                <a:ext cx="156" cy="344"/>
              </a:xfrm>
              <a:custGeom>
                <a:avLst/>
                <a:gdLst>
                  <a:gd name="T0" fmla="*/ 116 w 156"/>
                  <a:gd name="T1" fmla="*/ 82 h 344"/>
                  <a:gd name="T2" fmla="*/ 116 w 156"/>
                  <a:gd name="T3" fmla="*/ 108 h 344"/>
                  <a:gd name="T4" fmla="*/ 124 w 156"/>
                  <a:gd name="T5" fmla="*/ 130 h 344"/>
                  <a:gd name="T6" fmla="*/ 148 w 156"/>
                  <a:gd name="T7" fmla="*/ 146 h 344"/>
                  <a:gd name="T8" fmla="*/ 150 w 156"/>
                  <a:gd name="T9" fmla="*/ 170 h 344"/>
                  <a:gd name="T10" fmla="*/ 152 w 156"/>
                  <a:gd name="T11" fmla="*/ 196 h 344"/>
                  <a:gd name="T12" fmla="*/ 154 w 156"/>
                  <a:gd name="T13" fmla="*/ 224 h 344"/>
                  <a:gd name="T14" fmla="*/ 136 w 156"/>
                  <a:gd name="T15" fmla="*/ 216 h 344"/>
                  <a:gd name="T16" fmla="*/ 118 w 156"/>
                  <a:gd name="T17" fmla="*/ 208 h 344"/>
                  <a:gd name="T18" fmla="*/ 122 w 156"/>
                  <a:gd name="T19" fmla="*/ 198 h 344"/>
                  <a:gd name="T20" fmla="*/ 126 w 156"/>
                  <a:gd name="T21" fmla="*/ 188 h 344"/>
                  <a:gd name="T22" fmla="*/ 132 w 156"/>
                  <a:gd name="T23" fmla="*/ 168 h 344"/>
                  <a:gd name="T24" fmla="*/ 132 w 156"/>
                  <a:gd name="T25" fmla="*/ 150 h 344"/>
                  <a:gd name="T26" fmla="*/ 118 w 156"/>
                  <a:gd name="T27" fmla="*/ 152 h 344"/>
                  <a:gd name="T28" fmla="*/ 100 w 156"/>
                  <a:gd name="T29" fmla="*/ 176 h 344"/>
                  <a:gd name="T30" fmla="*/ 88 w 156"/>
                  <a:gd name="T31" fmla="*/ 196 h 344"/>
                  <a:gd name="T32" fmla="*/ 92 w 156"/>
                  <a:gd name="T33" fmla="*/ 218 h 344"/>
                  <a:gd name="T34" fmla="*/ 100 w 156"/>
                  <a:gd name="T35" fmla="*/ 238 h 344"/>
                  <a:gd name="T36" fmla="*/ 100 w 156"/>
                  <a:gd name="T37" fmla="*/ 250 h 344"/>
                  <a:gd name="T38" fmla="*/ 96 w 156"/>
                  <a:gd name="T39" fmla="*/ 256 h 344"/>
                  <a:gd name="T40" fmla="*/ 86 w 156"/>
                  <a:gd name="T41" fmla="*/ 266 h 344"/>
                  <a:gd name="T42" fmla="*/ 76 w 156"/>
                  <a:gd name="T43" fmla="*/ 282 h 344"/>
                  <a:gd name="T44" fmla="*/ 82 w 156"/>
                  <a:gd name="T45" fmla="*/ 296 h 344"/>
                  <a:gd name="T46" fmla="*/ 86 w 156"/>
                  <a:gd name="T47" fmla="*/ 320 h 344"/>
                  <a:gd name="T48" fmla="*/ 74 w 156"/>
                  <a:gd name="T49" fmla="*/ 336 h 344"/>
                  <a:gd name="T50" fmla="*/ 44 w 156"/>
                  <a:gd name="T51" fmla="*/ 330 h 344"/>
                  <a:gd name="T52" fmla="*/ 10 w 156"/>
                  <a:gd name="T53" fmla="*/ 296 h 344"/>
                  <a:gd name="T54" fmla="*/ 18 w 156"/>
                  <a:gd name="T55" fmla="*/ 272 h 344"/>
                  <a:gd name="T56" fmla="*/ 44 w 156"/>
                  <a:gd name="T57" fmla="*/ 248 h 344"/>
                  <a:gd name="T58" fmla="*/ 74 w 156"/>
                  <a:gd name="T59" fmla="*/ 226 h 344"/>
                  <a:gd name="T60" fmla="*/ 82 w 156"/>
                  <a:gd name="T61" fmla="*/ 184 h 344"/>
                  <a:gd name="T62" fmla="*/ 106 w 156"/>
                  <a:gd name="T63" fmla="*/ 144 h 344"/>
                  <a:gd name="T64" fmla="*/ 128 w 156"/>
                  <a:gd name="T65" fmla="*/ 72 h 344"/>
                  <a:gd name="T66" fmla="*/ 132 w 156"/>
                  <a:gd name="T67" fmla="*/ 46 h 344"/>
                  <a:gd name="T68" fmla="*/ 130 w 156"/>
                  <a:gd name="T69" fmla="*/ 18 h 344"/>
                  <a:gd name="T70" fmla="*/ 120 w 156"/>
                  <a:gd name="T71" fmla="*/ 2 h 344"/>
                  <a:gd name="T72" fmla="*/ 92 w 156"/>
                  <a:gd name="T73" fmla="*/ 8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56" h="344">
                    <a:moveTo>
                      <a:pt x="110" y="82"/>
                    </a:moveTo>
                    <a:lnTo>
                      <a:pt x="116" y="82"/>
                    </a:lnTo>
                    <a:lnTo>
                      <a:pt x="124" y="84"/>
                    </a:lnTo>
                    <a:lnTo>
                      <a:pt x="116" y="108"/>
                    </a:lnTo>
                    <a:lnTo>
                      <a:pt x="108" y="130"/>
                    </a:lnTo>
                    <a:lnTo>
                      <a:pt x="124" y="130"/>
                    </a:lnTo>
                    <a:lnTo>
                      <a:pt x="136" y="136"/>
                    </a:lnTo>
                    <a:lnTo>
                      <a:pt x="148" y="146"/>
                    </a:lnTo>
                    <a:lnTo>
                      <a:pt x="156" y="158"/>
                    </a:lnTo>
                    <a:lnTo>
                      <a:pt x="150" y="170"/>
                    </a:lnTo>
                    <a:lnTo>
                      <a:pt x="150" y="184"/>
                    </a:lnTo>
                    <a:lnTo>
                      <a:pt x="152" y="196"/>
                    </a:lnTo>
                    <a:lnTo>
                      <a:pt x="156" y="210"/>
                    </a:lnTo>
                    <a:lnTo>
                      <a:pt x="154" y="224"/>
                    </a:lnTo>
                    <a:lnTo>
                      <a:pt x="146" y="220"/>
                    </a:lnTo>
                    <a:lnTo>
                      <a:pt x="136" y="216"/>
                    </a:lnTo>
                    <a:lnTo>
                      <a:pt x="126" y="212"/>
                    </a:lnTo>
                    <a:lnTo>
                      <a:pt x="118" y="208"/>
                    </a:lnTo>
                    <a:lnTo>
                      <a:pt x="118" y="198"/>
                    </a:lnTo>
                    <a:lnTo>
                      <a:pt x="122" y="198"/>
                    </a:lnTo>
                    <a:lnTo>
                      <a:pt x="126" y="196"/>
                    </a:lnTo>
                    <a:lnTo>
                      <a:pt x="126" y="188"/>
                    </a:lnTo>
                    <a:lnTo>
                      <a:pt x="128" y="178"/>
                    </a:lnTo>
                    <a:lnTo>
                      <a:pt x="132" y="168"/>
                    </a:lnTo>
                    <a:lnTo>
                      <a:pt x="134" y="158"/>
                    </a:lnTo>
                    <a:lnTo>
                      <a:pt x="132" y="150"/>
                    </a:lnTo>
                    <a:lnTo>
                      <a:pt x="124" y="148"/>
                    </a:lnTo>
                    <a:lnTo>
                      <a:pt x="118" y="152"/>
                    </a:lnTo>
                    <a:lnTo>
                      <a:pt x="108" y="162"/>
                    </a:lnTo>
                    <a:lnTo>
                      <a:pt x="100" y="176"/>
                    </a:lnTo>
                    <a:lnTo>
                      <a:pt x="92" y="188"/>
                    </a:lnTo>
                    <a:lnTo>
                      <a:pt x="88" y="196"/>
                    </a:lnTo>
                    <a:lnTo>
                      <a:pt x="88" y="208"/>
                    </a:lnTo>
                    <a:lnTo>
                      <a:pt x="92" y="218"/>
                    </a:lnTo>
                    <a:lnTo>
                      <a:pt x="98" y="226"/>
                    </a:lnTo>
                    <a:lnTo>
                      <a:pt x="100" y="238"/>
                    </a:lnTo>
                    <a:lnTo>
                      <a:pt x="100" y="244"/>
                    </a:lnTo>
                    <a:lnTo>
                      <a:pt x="100" y="250"/>
                    </a:lnTo>
                    <a:lnTo>
                      <a:pt x="98" y="252"/>
                    </a:lnTo>
                    <a:lnTo>
                      <a:pt x="96" y="256"/>
                    </a:lnTo>
                    <a:lnTo>
                      <a:pt x="92" y="260"/>
                    </a:lnTo>
                    <a:lnTo>
                      <a:pt x="86" y="266"/>
                    </a:lnTo>
                    <a:lnTo>
                      <a:pt x="78" y="276"/>
                    </a:lnTo>
                    <a:lnTo>
                      <a:pt x="76" y="282"/>
                    </a:lnTo>
                    <a:lnTo>
                      <a:pt x="78" y="288"/>
                    </a:lnTo>
                    <a:lnTo>
                      <a:pt x="82" y="296"/>
                    </a:lnTo>
                    <a:lnTo>
                      <a:pt x="86" y="308"/>
                    </a:lnTo>
                    <a:lnTo>
                      <a:pt x="86" y="320"/>
                    </a:lnTo>
                    <a:lnTo>
                      <a:pt x="82" y="330"/>
                    </a:lnTo>
                    <a:lnTo>
                      <a:pt x="74" y="336"/>
                    </a:lnTo>
                    <a:lnTo>
                      <a:pt x="60" y="344"/>
                    </a:lnTo>
                    <a:lnTo>
                      <a:pt x="44" y="330"/>
                    </a:lnTo>
                    <a:lnTo>
                      <a:pt x="26" y="314"/>
                    </a:lnTo>
                    <a:lnTo>
                      <a:pt x="10" y="296"/>
                    </a:lnTo>
                    <a:lnTo>
                      <a:pt x="0" y="278"/>
                    </a:lnTo>
                    <a:lnTo>
                      <a:pt x="18" y="272"/>
                    </a:lnTo>
                    <a:lnTo>
                      <a:pt x="32" y="260"/>
                    </a:lnTo>
                    <a:lnTo>
                      <a:pt x="44" y="248"/>
                    </a:lnTo>
                    <a:lnTo>
                      <a:pt x="56" y="234"/>
                    </a:lnTo>
                    <a:lnTo>
                      <a:pt x="74" y="226"/>
                    </a:lnTo>
                    <a:lnTo>
                      <a:pt x="72" y="204"/>
                    </a:lnTo>
                    <a:lnTo>
                      <a:pt x="82" y="184"/>
                    </a:lnTo>
                    <a:lnTo>
                      <a:pt x="94" y="164"/>
                    </a:lnTo>
                    <a:lnTo>
                      <a:pt x="106" y="144"/>
                    </a:lnTo>
                    <a:lnTo>
                      <a:pt x="120" y="110"/>
                    </a:lnTo>
                    <a:lnTo>
                      <a:pt x="128" y="72"/>
                    </a:lnTo>
                    <a:lnTo>
                      <a:pt x="130" y="60"/>
                    </a:lnTo>
                    <a:lnTo>
                      <a:pt x="132" y="46"/>
                    </a:lnTo>
                    <a:lnTo>
                      <a:pt x="132" y="32"/>
                    </a:lnTo>
                    <a:lnTo>
                      <a:pt x="130" y="18"/>
                    </a:lnTo>
                    <a:lnTo>
                      <a:pt x="126" y="8"/>
                    </a:lnTo>
                    <a:lnTo>
                      <a:pt x="120" y="2"/>
                    </a:lnTo>
                    <a:lnTo>
                      <a:pt x="108" y="0"/>
                    </a:lnTo>
                    <a:lnTo>
                      <a:pt x="92" y="8"/>
                    </a:lnTo>
                  </a:path>
                </a:pathLst>
              </a:custGeom>
              <a:solidFill>
                <a:srgbClr val="F8F8F8">
                  <a:alpha val="3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35" name="Freeform 31">
                <a:extLst>
                  <a:ext uri="{FF2B5EF4-FFF2-40B4-BE49-F238E27FC236}">
                    <a16:creationId xmlns:a16="http://schemas.microsoft.com/office/drawing/2014/main" id="{8D5A08E2-10D1-7633-65EE-48C5317EDE8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702" y="1270"/>
                <a:ext cx="268" cy="184"/>
              </a:xfrm>
              <a:custGeom>
                <a:avLst/>
                <a:gdLst>
                  <a:gd name="T0" fmla="*/ 6 w 268"/>
                  <a:gd name="T1" fmla="*/ 2 h 184"/>
                  <a:gd name="T2" fmla="*/ 22 w 268"/>
                  <a:gd name="T3" fmla="*/ 4 h 184"/>
                  <a:gd name="T4" fmla="*/ 40 w 268"/>
                  <a:gd name="T5" fmla="*/ 24 h 184"/>
                  <a:gd name="T6" fmla="*/ 54 w 268"/>
                  <a:gd name="T7" fmla="*/ 44 h 184"/>
                  <a:gd name="T8" fmla="*/ 74 w 268"/>
                  <a:gd name="T9" fmla="*/ 62 h 184"/>
                  <a:gd name="T10" fmla="*/ 102 w 268"/>
                  <a:gd name="T11" fmla="*/ 84 h 184"/>
                  <a:gd name="T12" fmla="*/ 108 w 268"/>
                  <a:gd name="T13" fmla="*/ 104 h 184"/>
                  <a:gd name="T14" fmla="*/ 106 w 268"/>
                  <a:gd name="T15" fmla="*/ 120 h 184"/>
                  <a:gd name="T16" fmla="*/ 102 w 268"/>
                  <a:gd name="T17" fmla="*/ 124 h 184"/>
                  <a:gd name="T18" fmla="*/ 100 w 268"/>
                  <a:gd name="T19" fmla="*/ 130 h 184"/>
                  <a:gd name="T20" fmla="*/ 102 w 268"/>
                  <a:gd name="T21" fmla="*/ 134 h 184"/>
                  <a:gd name="T22" fmla="*/ 114 w 268"/>
                  <a:gd name="T23" fmla="*/ 140 h 184"/>
                  <a:gd name="T24" fmla="*/ 144 w 268"/>
                  <a:gd name="T25" fmla="*/ 140 h 184"/>
                  <a:gd name="T26" fmla="*/ 164 w 268"/>
                  <a:gd name="T27" fmla="*/ 148 h 184"/>
                  <a:gd name="T28" fmla="*/ 176 w 268"/>
                  <a:gd name="T29" fmla="*/ 156 h 184"/>
                  <a:gd name="T30" fmla="*/ 190 w 268"/>
                  <a:gd name="T31" fmla="*/ 164 h 184"/>
                  <a:gd name="T32" fmla="*/ 218 w 268"/>
                  <a:gd name="T33" fmla="*/ 164 h 184"/>
                  <a:gd name="T34" fmla="*/ 240 w 268"/>
                  <a:gd name="T35" fmla="*/ 162 h 184"/>
                  <a:gd name="T36" fmla="*/ 260 w 268"/>
                  <a:gd name="T37" fmla="*/ 164 h 184"/>
                  <a:gd name="T38" fmla="*/ 268 w 268"/>
                  <a:gd name="T39" fmla="*/ 176 h 184"/>
                  <a:gd name="T40" fmla="*/ 250 w 268"/>
                  <a:gd name="T41" fmla="*/ 184 h 184"/>
                  <a:gd name="T42" fmla="*/ 222 w 268"/>
                  <a:gd name="T43" fmla="*/ 184 h 184"/>
                  <a:gd name="T44" fmla="*/ 198 w 268"/>
                  <a:gd name="T45" fmla="*/ 182 h 184"/>
                  <a:gd name="T46" fmla="*/ 176 w 268"/>
                  <a:gd name="T47" fmla="*/ 174 h 184"/>
                  <a:gd name="T48" fmla="*/ 148 w 268"/>
                  <a:gd name="T49" fmla="*/ 162 h 184"/>
                  <a:gd name="T50" fmla="*/ 114 w 268"/>
                  <a:gd name="T51" fmla="*/ 158 h 184"/>
                  <a:gd name="T52" fmla="*/ 86 w 268"/>
                  <a:gd name="T53" fmla="*/ 146 h 184"/>
                  <a:gd name="T54" fmla="*/ 84 w 268"/>
                  <a:gd name="T55" fmla="*/ 136 h 184"/>
                  <a:gd name="T56" fmla="*/ 82 w 268"/>
                  <a:gd name="T57" fmla="*/ 128 h 184"/>
                  <a:gd name="T58" fmla="*/ 78 w 268"/>
                  <a:gd name="T59" fmla="*/ 120 h 184"/>
                  <a:gd name="T60" fmla="*/ 70 w 268"/>
                  <a:gd name="T61" fmla="*/ 116 h 184"/>
                  <a:gd name="T62" fmla="*/ 56 w 268"/>
                  <a:gd name="T63" fmla="*/ 96 h 184"/>
                  <a:gd name="T64" fmla="*/ 38 w 268"/>
                  <a:gd name="T65" fmla="*/ 66 h 184"/>
                  <a:gd name="T66" fmla="*/ 18 w 268"/>
                  <a:gd name="T67" fmla="*/ 40 h 184"/>
                  <a:gd name="T68" fmla="*/ 4 w 268"/>
                  <a:gd name="T69" fmla="*/ 16 h 184"/>
                  <a:gd name="T70" fmla="*/ 12 w 268"/>
                  <a:gd name="T71" fmla="*/ 8 h 184"/>
                  <a:gd name="T72" fmla="*/ 16 w 268"/>
                  <a:gd name="T73" fmla="*/ 6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68" h="184">
                    <a:moveTo>
                      <a:pt x="0" y="12"/>
                    </a:moveTo>
                    <a:lnTo>
                      <a:pt x="6" y="2"/>
                    </a:lnTo>
                    <a:lnTo>
                      <a:pt x="14" y="0"/>
                    </a:lnTo>
                    <a:lnTo>
                      <a:pt x="22" y="4"/>
                    </a:lnTo>
                    <a:lnTo>
                      <a:pt x="30" y="12"/>
                    </a:lnTo>
                    <a:lnTo>
                      <a:pt x="40" y="24"/>
                    </a:lnTo>
                    <a:lnTo>
                      <a:pt x="46" y="36"/>
                    </a:lnTo>
                    <a:lnTo>
                      <a:pt x="54" y="44"/>
                    </a:lnTo>
                    <a:lnTo>
                      <a:pt x="58" y="50"/>
                    </a:lnTo>
                    <a:lnTo>
                      <a:pt x="74" y="62"/>
                    </a:lnTo>
                    <a:lnTo>
                      <a:pt x="92" y="74"/>
                    </a:lnTo>
                    <a:lnTo>
                      <a:pt x="102" y="84"/>
                    </a:lnTo>
                    <a:lnTo>
                      <a:pt x="106" y="94"/>
                    </a:lnTo>
                    <a:lnTo>
                      <a:pt x="108" y="104"/>
                    </a:lnTo>
                    <a:lnTo>
                      <a:pt x="108" y="116"/>
                    </a:lnTo>
                    <a:lnTo>
                      <a:pt x="106" y="120"/>
                    </a:lnTo>
                    <a:lnTo>
                      <a:pt x="104" y="122"/>
                    </a:lnTo>
                    <a:lnTo>
                      <a:pt x="102" y="124"/>
                    </a:lnTo>
                    <a:lnTo>
                      <a:pt x="102" y="128"/>
                    </a:lnTo>
                    <a:lnTo>
                      <a:pt x="100" y="130"/>
                    </a:lnTo>
                    <a:lnTo>
                      <a:pt x="100" y="132"/>
                    </a:lnTo>
                    <a:lnTo>
                      <a:pt x="102" y="134"/>
                    </a:lnTo>
                    <a:lnTo>
                      <a:pt x="106" y="138"/>
                    </a:lnTo>
                    <a:lnTo>
                      <a:pt x="114" y="140"/>
                    </a:lnTo>
                    <a:lnTo>
                      <a:pt x="128" y="140"/>
                    </a:lnTo>
                    <a:lnTo>
                      <a:pt x="144" y="140"/>
                    </a:lnTo>
                    <a:lnTo>
                      <a:pt x="158" y="144"/>
                    </a:lnTo>
                    <a:lnTo>
                      <a:pt x="164" y="148"/>
                    </a:lnTo>
                    <a:lnTo>
                      <a:pt x="170" y="152"/>
                    </a:lnTo>
                    <a:lnTo>
                      <a:pt x="176" y="156"/>
                    </a:lnTo>
                    <a:lnTo>
                      <a:pt x="182" y="160"/>
                    </a:lnTo>
                    <a:lnTo>
                      <a:pt x="190" y="164"/>
                    </a:lnTo>
                    <a:lnTo>
                      <a:pt x="204" y="166"/>
                    </a:lnTo>
                    <a:lnTo>
                      <a:pt x="218" y="164"/>
                    </a:lnTo>
                    <a:lnTo>
                      <a:pt x="232" y="162"/>
                    </a:lnTo>
                    <a:lnTo>
                      <a:pt x="240" y="162"/>
                    </a:lnTo>
                    <a:lnTo>
                      <a:pt x="250" y="162"/>
                    </a:lnTo>
                    <a:lnTo>
                      <a:pt x="260" y="164"/>
                    </a:lnTo>
                    <a:lnTo>
                      <a:pt x="268" y="168"/>
                    </a:lnTo>
                    <a:lnTo>
                      <a:pt x="268" y="176"/>
                    </a:lnTo>
                    <a:lnTo>
                      <a:pt x="262" y="180"/>
                    </a:lnTo>
                    <a:lnTo>
                      <a:pt x="250" y="184"/>
                    </a:lnTo>
                    <a:lnTo>
                      <a:pt x="236" y="184"/>
                    </a:lnTo>
                    <a:lnTo>
                      <a:pt x="222" y="184"/>
                    </a:lnTo>
                    <a:lnTo>
                      <a:pt x="212" y="184"/>
                    </a:lnTo>
                    <a:lnTo>
                      <a:pt x="198" y="182"/>
                    </a:lnTo>
                    <a:lnTo>
                      <a:pt x="186" y="180"/>
                    </a:lnTo>
                    <a:lnTo>
                      <a:pt x="176" y="174"/>
                    </a:lnTo>
                    <a:lnTo>
                      <a:pt x="162" y="166"/>
                    </a:lnTo>
                    <a:lnTo>
                      <a:pt x="148" y="162"/>
                    </a:lnTo>
                    <a:lnTo>
                      <a:pt x="132" y="160"/>
                    </a:lnTo>
                    <a:lnTo>
                      <a:pt x="114" y="158"/>
                    </a:lnTo>
                    <a:lnTo>
                      <a:pt x="98" y="154"/>
                    </a:lnTo>
                    <a:lnTo>
                      <a:pt x="86" y="146"/>
                    </a:lnTo>
                    <a:lnTo>
                      <a:pt x="84" y="142"/>
                    </a:lnTo>
                    <a:lnTo>
                      <a:pt x="84" y="136"/>
                    </a:lnTo>
                    <a:lnTo>
                      <a:pt x="82" y="132"/>
                    </a:lnTo>
                    <a:lnTo>
                      <a:pt x="82" y="128"/>
                    </a:lnTo>
                    <a:lnTo>
                      <a:pt x="80" y="124"/>
                    </a:lnTo>
                    <a:lnTo>
                      <a:pt x="78" y="120"/>
                    </a:lnTo>
                    <a:lnTo>
                      <a:pt x="74" y="118"/>
                    </a:lnTo>
                    <a:lnTo>
                      <a:pt x="70" y="116"/>
                    </a:lnTo>
                    <a:lnTo>
                      <a:pt x="66" y="114"/>
                    </a:lnTo>
                    <a:lnTo>
                      <a:pt x="56" y="96"/>
                    </a:lnTo>
                    <a:lnTo>
                      <a:pt x="46" y="76"/>
                    </a:lnTo>
                    <a:lnTo>
                      <a:pt x="38" y="66"/>
                    </a:lnTo>
                    <a:lnTo>
                      <a:pt x="28" y="54"/>
                    </a:lnTo>
                    <a:lnTo>
                      <a:pt x="18" y="40"/>
                    </a:lnTo>
                    <a:lnTo>
                      <a:pt x="8" y="28"/>
                    </a:lnTo>
                    <a:lnTo>
                      <a:pt x="4" y="16"/>
                    </a:lnTo>
                    <a:lnTo>
                      <a:pt x="10" y="10"/>
                    </a:lnTo>
                    <a:lnTo>
                      <a:pt x="12" y="8"/>
                    </a:lnTo>
                    <a:lnTo>
                      <a:pt x="14" y="6"/>
                    </a:lnTo>
                    <a:lnTo>
                      <a:pt x="16" y="6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36" name="Freeform 32">
                <a:extLst>
                  <a:ext uri="{FF2B5EF4-FFF2-40B4-BE49-F238E27FC236}">
                    <a16:creationId xmlns:a16="http://schemas.microsoft.com/office/drawing/2014/main" id="{DA452B01-461A-2FE7-60B8-B880B136D2E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702" y="1270"/>
                <a:ext cx="268" cy="184"/>
              </a:xfrm>
              <a:custGeom>
                <a:avLst/>
                <a:gdLst>
                  <a:gd name="T0" fmla="*/ 6 w 268"/>
                  <a:gd name="T1" fmla="*/ 2 h 184"/>
                  <a:gd name="T2" fmla="*/ 22 w 268"/>
                  <a:gd name="T3" fmla="*/ 4 h 184"/>
                  <a:gd name="T4" fmla="*/ 40 w 268"/>
                  <a:gd name="T5" fmla="*/ 24 h 184"/>
                  <a:gd name="T6" fmla="*/ 54 w 268"/>
                  <a:gd name="T7" fmla="*/ 44 h 184"/>
                  <a:gd name="T8" fmla="*/ 74 w 268"/>
                  <a:gd name="T9" fmla="*/ 62 h 184"/>
                  <a:gd name="T10" fmla="*/ 102 w 268"/>
                  <a:gd name="T11" fmla="*/ 84 h 184"/>
                  <a:gd name="T12" fmla="*/ 108 w 268"/>
                  <a:gd name="T13" fmla="*/ 104 h 184"/>
                  <a:gd name="T14" fmla="*/ 106 w 268"/>
                  <a:gd name="T15" fmla="*/ 120 h 184"/>
                  <a:gd name="T16" fmla="*/ 102 w 268"/>
                  <a:gd name="T17" fmla="*/ 124 h 184"/>
                  <a:gd name="T18" fmla="*/ 100 w 268"/>
                  <a:gd name="T19" fmla="*/ 130 h 184"/>
                  <a:gd name="T20" fmla="*/ 102 w 268"/>
                  <a:gd name="T21" fmla="*/ 134 h 184"/>
                  <a:gd name="T22" fmla="*/ 114 w 268"/>
                  <a:gd name="T23" fmla="*/ 140 h 184"/>
                  <a:gd name="T24" fmla="*/ 144 w 268"/>
                  <a:gd name="T25" fmla="*/ 140 h 184"/>
                  <a:gd name="T26" fmla="*/ 164 w 268"/>
                  <a:gd name="T27" fmla="*/ 148 h 184"/>
                  <a:gd name="T28" fmla="*/ 176 w 268"/>
                  <a:gd name="T29" fmla="*/ 156 h 184"/>
                  <a:gd name="T30" fmla="*/ 190 w 268"/>
                  <a:gd name="T31" fmla="*/ 164 h 184"/>
                  <a:gd name="T32" fmla="*/ 218 w 268"/>
                  <a:gd name="T33" fmla="*/ 164 h 184"/>
                  <a:gd name="T34" fmla="*/ 240 w 268"/>
                  <a:gd name="T35" fmla="*/ 162 h 184"/>
                  <a:gd name="T36" fmla="*/ 260 w 268"/>
                  <a:gd name="T37" fmla="*/ 164 h 184"/>
                  <a:gd name="T38" fmla="*/ 268 w 268"/>
                  <a:gd name="T39" fmla="*/ 176 h 184"/>
                  <a:gd name="T40" fmla="*/ 250 w 268"/>
                  <a:gd name="T41" fmla="*/ 184 h 184"/>
                  <a:gd name="T42" fmla="*/ 222 w 268"/>
                  <a:gd name="T43" fmla="*/ 184 h 184"/>
                  <a:gd name="T44" fmla="*/ 198 w 268"/>
                  <a:gd name="T45" fmla="*/ 182 h 184"/>
                  <a:gd name="T46" fmla="*/ 176 w 268"/>
                  <a:gd name="T47" fmla="*/ 174 h 184"/>
                  <a:gd name="T48" fmla="*/ 148 w 268"/>
                  <a:gd name="T49" fmla="*/ 162 h 184"/>
                  <a:gd name="T50" fmla="*/ 114 w 268"/>
                  <a:gd name="T51" fmla="*/ 158 h 184"/>
                  <a:gd name="T52" fmla="*/ 86 w 268"/>
                  <a:gd name="T53" fmla="*/ 146 h 184"/>
                  <a:gd name="T54" fmla="*/ 84 w 268"/>
                  <a:gd name="T55" fmla="*/ 136 h 184"/>
                  <a:gd name="T56" fmla="*/ 82 w 268"/>
                  <a:gd name="T57" fmla="*/ 128 h 184"/>
                  <a:gd name="T58" fmla="*/ 78 w 268"/>
                  <a:gd name="T59" fmla="*/ 120 h 184"/>
                  <a:gd name="T60" fmla="*/ 70 w 268"/>
                  <a:gd name="T61" fmla="*/ 116 h 184"/>
                  <a:gd name="T62" fmla="*/ 56 w 268"/>
                  <a:gd name="T63" fmla="*/ 96 h 184"/>
                  <a:gd name="T64" fmla="*/ 38 w 268"/>
                  <a:gd name="T65" fmla="*/ 66 h 184"/>
                  <a:gd name="T66" fmla="*/ 18 w 268"/>
                  <a:gd name="T67" fmla="*/ 40 h 184"/>
                  <a:gd name="T68" fmla="*/ 4 w 268"/>
                  <a:gd name="T69" fmla="*/ 16 h 184"/>
                  <a:gd name="T70" fmla="*/ 12 w 268"/>
                  <a:gd name="T71" fmla="*/ 8 h 184"/>
                  <a:gd name="T72" fmla="*/ 16 w 268"/>
                  <a:gd name="T73" fmla="*/ 6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68" h="184">
                    <a:moveTo>
                      <a:pt x="0" y="12"/>
                    </a:moveTo>
                    <a:lnTo>
                      <a:pt x="6" y="2"/>
                    </a:lnTo>
                    <a:lnTo>
                      <a:pt x="14" y="0"/>
                    </a:lnTo>
                    <a:lnTo>
                      <a:pt x="22" y="4"/>
                    </a:lnTo>
                    <a:lnTo>
                      <a:pt x="30" y="12"/>
                    </a:lnTo>
                    <a:lnTo>
                      <a:pt x="40" y="24"/>
                    </a:lnTo>
                    <a:lnTo>
                      <a:pt x="46" y="36"/>
                    </a:lnTo>
                    <a:lnTo>
                      <a:pt x="54" y="44"/>
                    </a:lnTo>
                    <a:lnTo>
                      <a:pt x="58" y="50"/>
                    </a:lnTo>
                    <a:lnTo>
                      <a:pt x="74" y="62"/>
                    </a:lnTo>
                    <a:lnTo>
                      <a:pt x="92" y="74"/>
                    </a:lnTo>
                    <a:lnTo>
                      <a:pt x="102" y="84"/>
                    </a:lnTo>
                    <a:lnTo>
                      <a:pt x="106" y="94"/>
                    </a:lnTo>
                    <a:lnTo>
                      <a:pt x="108" y="104"/>
                    </a:lnTo>
                    <a:lnTo>
                      <a:pt x="108" y="116"/>
                    </a:lnTo>
                    <a:lnTo>
                      <a:pt x="106" y="120"/>
                    </a:lnTo>
                    <a:lnTo>
                      <a:pt x="104" y="122"/>
                    </a:lnTo>
                    <a:lnTo>
                      <a:pt x="102" y="124"/>
                    </a:lnTo>
                    <a:lnTo>
                      <a:pt x="102" y="128"/>
                    </a:lnTo>
                    <a:lnTo>
                      <a:pt x="100" y="130"/>
                    </a:lnTo>
                    <a:lnTo>
                      <a:pt x="100" y="132"/>
                    </a:lnTo>
                    <a:lnTo>
                      <a:pt x="102" y="134"/>
                    </a:lnTo>
                    <a:lnTo>
                      <a:pt x="106" y="138"/>
                    </a:lnTo>
                    <a:lnTo>
                      <a:pt x="114" y="140"/>
                    </a:lnTo>
                    <a:lnTo>
                      <a:pt x="128" y="140"/>
                    </a:lnTo>
                    <a:lnTo>
                      <a:pt x="144" y="140"/>
                    </a:lnTo>
                    <a:lnTo>
                      <a:pt x="158" y="144"/>
                    </a:lnTo>
                    <a:lnTo>
                      <a:pt x="164" y="148"/>
                    </a:lnTo>
                    <a:lnTo>
                      <a:pt x="170" y="152"/>
                    </a:lnTo>
                    <a:lnTo>
                      <a:pt x="176" y="156"/>
                    </a:lnTo>
                    <a:lnTo>
                      <a:pt x="182" y="160"/>
                    </a:lnTo>
                    <a:lnTo>
                      <a:pt x="190" y="164"/>
                    </a:lnTo>
                    <a:lnTo>
                      <a:pt x="204" y="166"/>
                    </a:lnTo>
                    <a:lnTo>
                      <a:pt x="218" y="164"/>
                    </a:lnTo>
                    <a:lnTo>
                      <a:pt x="232" y="162"/>
                    </a:lnTo>
                    <a:lnTo>
                      <a:pt x="240" y="162"/>
                    </a:lnTo>
                    <a:lnTo>
                      <a:pt x="250" y="162"/>
                    </a:lnTo>
                    <a:lnTo>
                      <a:pt x="260" y="164"/>
                    </a:lnTo>
                    <a:lnTo>
                      <a:pt x="268" y="168"/>
                    </a:lnTo>
                    <a:lnTo>
                      <a:pt x="268" y="176"/>
                    </a:lnTo>
                    <a:lnTo>
                      <a:pt x="262" y="180"/>
                    </a:lnTo>
                    <a:lnTo>
                      <a:pt x="250" y="184"/>
                    </a:lnTo>
                    <a:lnTo>
                      <a:pt x="236" y="184"/>
                    </a:lnTo>
                    <a:lnTo>
                      <a:pt x="222" y="184"/>
                    </a:lnTo>
                    <a:lnTo>
                      <a:pt x="212" y="184"/>
                    </a:lnTo>
                    <a:lnTo>
                      <a:pt x="198" y="182"/>
                    </a:lnTo>
                    <a:lnTo>
                      <a:pt x="186" y="180"/>
                    </a:lnTo>
                    <a:lnTo>
                      <a:pt x="176" y="174"/>
                    </a:lnTo>
                    <a:lnTo>
                      <a:pt x="162" y="166"/>
                    </a:lnTo>
                    <a:lnTo>
                      <a:pt x="148" y="162"/>
                    </a:lnTo>
                    <a:lnTo>
                      <a:pt x="132" y="160"/>
                    </a:lnTo>
                    <a:lnTo>
                      <a:pt x="114" y="158"/>
                    </a:lnTo>
                    <a:lnTo>
                      <a:pt x="98" y="154"/>
                    </a:lnTo>
                    <a:lnTo>
                      <a:pt x="86" y="146"/>
                    </a:lnTo>
                    <a:lnTo>
                      <a:pt x="84" y="142"/>
                    </a:lnTo>
                    <a:lnTo>
                      <a:pt x="84" y="136"/>
                    </a:lnTo>
                    <a:lnTo>
                      <a:pt x="82" y="132"/>
                    </a:lnTo>
                    <a:lnTo>
                      <a:pt x="82" y="128"/>
                    </a:lnTo>
                    <a:lnTo>
                      <a:pt x="80" y="124"/>
                    </a:lnTo>
                    <a:lnTo>
                      <a:pt x="78" y="120"/>
                    </a:lnTo>
                    <a:lnTo>
                      <a:pt x="74" y="118"/>
                    </a:lnTo>
                    <a:lnTo>
                      <a:pt x="70" y="116"/>
                    </a:lnTo>
                    <a:lnTo>
                      <a:pt x="66" y="114"/>
                    </a:lnTo>
                    <a:lnTo>
                      <a:pt x="56" y="96"/>
                    </a:lnTo>
                    <a:lnTo>
                      <a:pt x="46" y="76"/>
                    </a:lnTo>
                    <a:lnTo>
                      <a:pt x="38" y="66"/>
                    </a:lnTo>
                    <a:lnTo>
                      <a:pt x="28" y="54"/>
                    </a:lnTo>
                    <a:lnTo>
                      <a:pt x="18" y="40"/>
                    </a:lnTo>
                    <a:lnTo>
                      <a:pt x="8" y="28"/>
                    </a:lnTo>
                    <a:lnTo>
                      <a:pt x="4" y="16"/>
                    </a:lnTo>
                    <a:lnTo>
                      <a:pt x="10" y="10"/>
                    </a:lnTo>
                    <a:lnTo>
                      <a:pt x="12" y="8"/>
                    </a:lnTo>
                    <a:lnTo>
                      <a:pt x="14" y="6"/>
                    </a:lnTo>
                    <a:lnTo>
                      <a:pt x="16" y="6"/>
                    </a:lnTo>
                  </a:path>
                </a:pathLst>
              </a:custGeom>
              <a:solidFill>
                <a:srgbClr val="F8F8F8">
                  <a:alpha val="3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37" name="Freeform 33">
                <a:extLst>
                  <a:ext uri="{FF2B5EF4-FFF2-40B4-BE49-F238E27FC236}">
                    <a16:creationId xmlns:a16="http://schemas.microsoft.com/office/drawing/2014/main" id="{710E03B3-D0D0-C9C8-9EBD-AD73AC602B7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74" y="1312"/>
                <a:ext cx="336" cy="530"/>
              </a:xfrm>
              <a:custGeom>
                <a:avLst/>
                <a:gdLst>
                  <a:gd name="T0" fmla="*/ 268 w 336"/>
                  <a:gd name="T1" fmla="*/ 126 h 530"/>
                  <a:gd name="T2" fmla="*/ 236 w 336"/>
                  <a:gd name="T3" fmla="*/ 164 h 530"/>
                  <a:gd name="T4" fmla="*/ 218 w 336"/>
                  <a:gd name="T5" fmla="*/ 228 h 530"/>
                  <a:gd name="T6" fmla="*/ 184 w 336"/>
                  <a:gd name="T7" fmla="*/ 180 h 530"/>
                  <a:gd name="T8" fmla="*/ 190 w 336"/>
                  <a:gd name="T9" fmla="*/ 166 h 530"/>
                  <a:gd name="T10" fmla="*/ 148 w 336"/>
                  <a:gd name="T11" fmla="*/ 160 h 530"/>
                  <a:gd name="T12" fmla="*/ 134 w 336"/>
                  <a:gd name="T13" fmla="*/ 174 h 530"/>
                  <a:gd name="T14" fmla="*/ 118 w 336"/>
                  <a:gd name="T15" fmla="*/ 186 h 530"/>
                  <a:gd name="T16" fmla="*/ 142 w 336"/>
                  <a:gd name="T17" fmla="*/ 208 h 530"/>
                  <a:gd name="T18" fmla="*/ 110 w 336"/>
                  <a:gd name="T19" fmla="*/ 190 h 530"/>
                  <a:gd name="T20" fmla="*/ 76 w 336"/>
                  <a:gd name="T21" fmla="*/ 210 h 530"/>
                  <a:gd name="T22" fmla="*/ 52 w 336"/>
                  <a:gd name="T23" fmla="*/ 236 h 530"/>
                  <a:gd name="T24" fmla="*/ 28 w 336"/>
                  <a:gd name="T25" fmla="*/ 258 h 530"/>
                  <a:gd name="T26" fmla="*/ 14 w 336"/>
                  <a:gd name="T27" fmla="*/ 296 h 530"/>
                  <a:gd name="T28" fmla="*/ 4 w 336"/>
                  <a:gd name="T29" fmla="*/ 334 h 530"/>
                  <a:gd name="T30" fmla="*/ 10 w 336"/>
                  <a:gd name="T31" fmla="*/ 392 h 530"/>
                  <a:gd name="T32" fmla="*/ 22 w 336"/>
                  <a:gd name="T33" fmla="*/ 414 h 530"/>
                  <a:gd name="T34" fmla="*/ 34 w 336"/>
                  <a:gd name="T35" fmla="*/ 400 h 530"/>
                  <a:gd name="T36" fmla="*/ 72 w 336"/>
                  <a:gd name="T37" fmla="*/ 402 h 530"/>
                  <a:gd name="T38" fmla="*/ 98 w 336"/>
                  <a:gd name="T39" fmla="*/ 384 h 530"/>
                  <a:gd name="T40" fmla="*/ 140 w 336"/>
                  <a:gd name="T41" fmla="*/ 372 h 530"/>
                  <a:gd name="T42" fmla="*/ 182 w 336"/>
                  <a:gd name="T43" fmla="*/ 408 h 530"/>
                  <a:gd name="T44" fmla="*/ 202 w 336"/>
                  <a:gd name="T45" fmla="*/ 402 h 530"/>
                  <a:gd name="T46" fmla="*/ 236 w 336"/>
                  <a:gd name="T47" fmla="*/ 454 h 530"/>
                  <a:gd name="T48" fmla="*/ 272 w 336"/>
                  <a:gd name="T49" fmla="*/ 470 h 530"/>
                  <a:gd name="T50" fmla="*/ 262 w 336"/>
                  <a:gd name="T51" fmla="*/ 502 h 530"/>
                  <a:gd name="T52" fmla="*/ 286 w 336"/>
                  <a:gd name="T53" fmla="*/ 526 h 530"/>
                  <a:gd name="T54" fmla="*/ 286 w 336"/>
                  <a:gd name="T55" fmla="*/ 496 h 530"/>
                  <a:gd name="T56" fmla="*/ 270 w 336"/>
                  <a:gd name="T57" fmla="*/ 486 h 530"/>
                  <a:gd name="T58" fmla="*/ 268 w 336"/>
                  <a:gd name="T59" fmla="*/ 468 h 530"/>
                  <a:gd name="T60" fmla="*/ 280 w 336"/>
                  <a:gd name="T61" fmla="*/ 462 h 530"/>
                  <a:gd name="T62" fmla="*/ 298 w 336"/>
                  <a:gd name="T63" fmla="*/ 450 h 530"/>
                  <a:gd name="T64" fmla="*/ 308 w 336"/>
                  <a:gd name="T65" fmla="*/ 428 h 530"/>
                  <a:gd name="T66" fmla="*/ 306 w 336"/>
                  <a:gd name="T67" fmla="*/ 404 h 530"/>
                  <a:gd name="T68" fmla="*/ 324 w 336"/>
                  <a:gd name="T69" fmla="*/ 384 h 530"/>
                  <a:gd name="T70" fmla="*/ 316 w 336"/>
                  <a:gd name="T71" fmla="*/ 298 h 530"/>
                  <a:gd name="T72" fmla="*/ 278 w 336"/>
                  <a:gd name="T73" fmla="*/ 236 h 530"/>
                  <a:gd name="T74" fmla="*/ 258 w 336"/>
                  <a:gd name="T75" fmla="*/ 168 h 530"/>
                  <a:gd name="T76" fmla="*/ 194 w 336"/>
                  <a:gd name="T77" fmla="*/ 132 h 530"/>
                  <a:gd name="T78" fmla="*/ 198 w 336"/>
                  <a:gd name="T79" fmla="*/ 90 h 530"/>
                  <a:gd name="T80" fmla="*/ 162 w 336"/>
                  <a:gd name="T81" fmla="*/ 64 h 530"/>
                  <a:gd name="T82" fmla="*/ 132 w 336"/>
                  <a:gd name="T83" fmla="*/ 36 h 530"/>
                  <a:gd name="T84" fmla="*/ 116 w 336"/>
                  <a:gd name="T85" fmla="*/ 0 h 530"/>
                  <a:gd name="T86" fmla="*/ 142 w 336"/>
                  <a:gd name="T87" fmla="*/ 18 h 530"/>
                  <a:gd name="T88" fmla="*/ 152 w 336"/>
                  <a:gd name="T89" fmla="*/ 26 h 530"/>
                  <a:gd name="T90" fmla="*/ 162 w 336"/>
                  <a:gd name="T91" fmla="*/ 28 h 530"/>
                  <a:gd name="T92" fmla="*/ 176 w 336"/>
                  <a:gd name="T93" fmla="*/ 36 h 530"/>
                  <a:gd name="T94" fmla="*/ 178 w 336"/>
                  <a:gd name="T95" fmla="*/ 48 h 530"/>
                  <a:gd name="T96" fmla="*/ 184 w 336"/>
                  <a:gd name="T97" fmla="*/ 66 h 530"/>
                  <a:gd name="T98" fmla="*/ 200 w 336"/>
                  <a:gd name="T99" fmla="*/ 70 h 530"/>
                  <a:gd name="T100" fmla="*/ 206 w 336"/>
                  <a:gd name="T101" fmla="*/ 48 h 530"/>
                  <a:gd name="T102" fmla="*/ 228 w 336"/>
                  <a:gd name="T103" fmla="*/ 54 h 530"/>
                  <a:gd name="T104" fmla="*/ 260 w 336"/>
                  <a:gd name="T105" fmla="*/ 80 h 530"/>
                  <a:gd name="T106" fmla="*/ 270 w 336"/>
                  <a:gd name="T107" fmla="*/ 98 h 530"/>
                  <a:gd name="T108" fmla="*/ 290 w 336"/>
                  <a:gd name="T109" fmla="*/ 116 h 530"/>
                  <a:gd name="T110" fmla="*/ 302 w 336"/>
                  <a:gd name="T111" fmla="*/ 152 h 530"/>
                  <a:gd name="T112" fmla="*/ 296 w 336"/>
                  <a:gd name="T113" fmla="*/ 15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36" h="530">
                    <a:moveTo>
                      <a:pt x="300" y="138"/>
                    </a:moveTo>
                    <a:lnTo>
                      <a:pt x="288" y="136"/>
                    </a:lnTo>
                    <a:lnTo>
                      <a:pt x="278" y="132"/>
                    </a:lnTo>
                    <a:lnTo>
                      <a:pt x="268" y="126"/>
                    </a:lnTo>
                    <a:lnTo>
                      <a:pt x="260" y="124"/>
                    </a:lnTo>
                    <a:lnTo>
                      <a:pt x="252" y="128"/>
                    </a:lnTo>
                    <a:lnTo>
                      <a:pt x="244" y="142"/>
                    </a:lnTo>
                    <a:lnTo>
                      <a:pt x="236" y="164"/>
                    </a:lnTo>
                    <a:lnTo>
                      <a:pt x="234" y="188"/>
                    </a:lnTo>
                    <a:lnTo>
                      <a:pt x="234" y="210"/>
                    </a:lnTo>
                    <a:lnTo>
                      <a:pt x="236" y="234"/>
                    </a:lnTo>
                    <a:lnTo>
                      <a:pt x="218" y="228"/>
                    </a:lnTo>
                    <a:lnTo>
                      <a:pt x="202" y="216"/>
                    </a:lnTo>
                    <a:lnTo>
                      <a:pt x="190" y="200"/>
                    </a:lnTo>
                    <a:lnTo>
                      <a:pt x="184" y="182"/>
                    </a:lnTo>
                    <a:lnTo>
                      <a:pt x="184" y="180"/>
                    </a:lnTo>
                    <a:lnTo>
                      <a:pt x="186" y="176"/>
                    </a:lnTo>
                    <a:lnTo>
                      <a:pt x="190" y="172"/>
                    </a:lnTo>
                    <a:lnTo>
                      <a:pt x="190" y="170"/>
                    </a:lnTo>
                    <a:lnTo>
                      <a:pt x="190" y="166"/>
                    </a:lnTo>
                    <a:lnTo>
                      <a:pt x="184" y="158"/>
                    </a:lnTo>
                    <a:lnTo>
                      <a:pt x="172" y="156"/>
                    </a:lnTo>
                    <a:lnTo>
                      <a:pt x="158" y="156"/>
                    </a:lnTo>
                    <a:lnTo>
                      <a:pt x="148" y="160"/>
                    </a:lnTo>
                    <a:lnTo>
                      <a:pt x="142" y="162"/>
                    </a:lnTo>
                    <a:lnTo>
                      <a:pt x="140" y="166"/>
                    </a:lnTo>
                    <a:lnTo>
                      <a:pt x="136" y="170"/>
                    </a:lnTo>
                    <a:lnTo>
                      <a:pt x="134" y="174"/>
                    </a:lnTo>
                    <a:lnTo>
                      <a:pt x="132" y="178"/>
                    </a:lnTo>
                    <a:lnTo>
                      <a:pt x="128" y="182"/>
                    </a:lnTo>
                    <a:lnTo>
                      <a:pt x="124" y="184"/>
                    </a:lnTo>
                    <a:lnTo>
                      <a:pt x="118" y="186"/>
                    </a:lnTo>
                    <a:lnTo>
                      <a:pt x="132" y="190"/>
                    </a:lnTo>
                    <a:lnTo>
                      <a:pt x="144" y="194"/>
                    </a:lnTo>
                    <a:lnTo>
                      <a:pt x="154" y="202"/>
                    </a:lnTo>
                    <a:lnTo>
                      <a:pt x="142" y="208"/>
                    </a:lnTo>
                    <a:lnTo>
                      <a:pt x="132" y="206"/>
                    </a:lnTo>
                    <a:lnTo>
                      <a:pt x="124" y="202"/>
                    </a:lnTo>
                    <a:lnTo>
                      <a:pt x="118" y="196"/>
                    </a:lnTo>
                    <a:lnTo>
                      <a:pt x="110" y="190"/>
                    </a:lnTo>
                    <a:lnTo>
                      <a:pt x="100" y="188"/>
                    </a:lnTo>
                    <a:lnTo>
                      <a:pt x="88" y="192"/>
                    </a:lnTo>
                    <a:lnTo>
                      <a:pt x="82" y="200"/>
                    </a:lnTo>
                    <a:lnTo>
                      <a:pt x="76" y="210"/>
                    </a:lnTo>
                    <a:lnTo>
                      <a:pt x="70" y="220"/>
                    </a:lnTo>
                    <a:lnTo>
                      <a:pt x="60" y="228"/>
                    </a:lnTo>
                    <a:lnTo>
                      <a:pt x="48" y="230"/>
                    </a:lnTo>
                    <a:lnTo>
                      <a:pt x="52" y="236"/>
                    </a:lnTo>
                    <a:lnTo>
                      <a:pt x="54" y="242"/>
                    </a:lnTo>
                    <a:lnTo>
                      <a:pt x="56" y="250"/>
                    </a:lnTo>
                    <a:lnTo>
                      <a:pt x="42" y="254"/>
                    </a:lnTo>
                    <a:lnTo>
                      <a:pt x="28" y="258"/>
                    </a:lnTo>
                    <a:lnTo>
                      <a:pt x="18" y="262"/>
                    </a:lnTo>
                    <a:lnTo>
                      <a:pt x="12" y="270"/>
                    </a:lnTo>
                    <a:lnTo>
                      <a:pt x="10" y="280"/>
                    </a:lnTo>
                    <a:lnTo>
                      <a:pt x="14" y="296"/>
                    </a:lnTo>
                    <a:lnTo>
                      <a:pt x="4" y="300"/>
                    </a:lnTo>
                    <a:lnTo>
                      <a:pt x="0" y="310"/>
                    </a:lnTo>
                    <a:lnTo>
                      <a:pt x="0" y="322"/>
                    </a:lnTo>
                    <a:lnTo>
                      <a:pt x="4" y="334"/>
                    </a:lnTo>
                    <a:lnTo>
                      <a:pt x="6" y="346"/>
                    </a:lnTo>
                    <a:lnTo>
                      <a:pt x="8" y="356"/>
                    </a:lnTo>
                    <a:lnTo>
                      <a:pt x="8" y="372"/>
                    </a:lnTo>
                    <a:lnTo>
                      <a:pt x="10" y="392"/>
                    </a:lnTo>
                    <a:lnTo>
                      <a:pt x="12" y="406"/>
                    </a:lnTo>
                    <a:lnTo>
                      <a:pt x="12" y="414"/>
                    </a:lnTo>
                    <a:lnTo>
                      <a:pt x="18" y="414"/>
                    </a:lnTo>
                    <a:lnTo>
                      <a:pt x="22" y="414"/>
                    </a:lnTo>
                    <a:lnTo>
                      <a:pt x="24" y="410"/>
                    </a:lnTo>
                    <a:lnTo>
                      <a:pt x="28" y="408"/>
                    </a:lnTo>
                    <a:lnTo>
                      <a:pt x="32" y="404"/>
                    </a:lnTo>
                    <a:lnTo>
                      <a:pt x="34" y="400"/>
                    </a:lnTo>
                    <a:lnTo>
                      <a:pt x="38" y="398"/>
                    </a:lnTo>
                    <a:lnTo>
                      <a:pt x="50" y="398"/>
                    </a:lnTo>
                    <a:lnTo>
                      <a:pt x="60" y="400"/>
                    </a:lnTo>
                    <a:lnTo>
                      <a:pt x="72" y="402"/>
                    </a:lnTo>
                    <a:lnTo>
                      <a:pt x="86" y="396"/>
                    </a:lnTo>
                    <a:lnTo>
                      <a:pt x="90" y="392"/>
                    </a:lnTo>
                    <a:lnTo>
                      <a:pt x="94" y="388"/>
                    </a:lnTo>
                    <a:lnTo>
                      <a:pt x="98" y="384"/>
                    </a:lnTo>
                    <a:lnTo>
                      <a:pt x="102" y="378"/>
                    </a:lnTo>
                    <a:lnTo>
                      <a:pt x="108" y="374"/>
                    </a:lnTo>
                    <a:lnTo>
                      <a:pt x="124" y="372"/>
                    </a:lnTo>
                    <a:lnTo>
                      <a:pt x="140" y="372"/>
                    </a:lnTo>
                    <a:lnTo>
                      <a:pt x="156" y="372"/>
                    </a:lnTo>
                    <a:lnTo>
                      <a:pt x="164" y="388"/>
                    </a:lnTo>
                    <a:lnTo>
                      <a:pt x="174" y="396"/>
                    </a:lnTo>
                    <a:lnTo>
                      <a:pt x="182" y="408"/>
                    </a:lnTo>
                    <a:lnTo>
                      <a:pt x="188" y="400"/>
                    </a:lnTo>
                    <a:lnTo>
                      <a:pt x="194" y="392"/>
                    </a:lnTo>
                    <a:lnTo>
                      <a:pt x="200" y="384"/>
                    </a:lnTo>
                    <a:lnTo>
                      <a:pt x="202" y="402"/>
                    </a:lnTo>
                    <a:lnTo>
                      <a:pt x="200" y="418"/>
                    </a:lnTo>
                    <a:lnTo>
                      <a:pt x="210" y="428"/>
                    </a:lnTo>
                    <a:lnTo>
                      <a:pt x="224" y="440"/>
                    </a:lnTo>
                    <a:lnTo>
                      <a:pt x="236" y="454"/>
                    </a:lnTo>
                    <a:lnTo>
                      <a:pt x="248" y="464"/>
                    </a:lnTo>
                    <a:lnTo>
                      <a:pt x="260" y="468"/>
                    </a:lnTo>
                    <a:lnTo>
                      <a:pt x="272" y="462"/>
                    </a:lnTo>
                    <a:lnTo>
                      <a:pt x="272" y="470"/>
                    </a:lnTo>
                    <a:lnTo>
                      <a:pt x="268" y="478"/>
                    </a:lnTo>
                    <a:lnTo>
                      <a:pt x="262" y="486"/>
                    </a:lnTo>
                    <a:lnTo>
                      <a:pt x="258" y="496"/>
                    </a:lnTo>
                    <a:lnTo>
                      <a:pt x="262" y="502"/>
                    </a:lnTo>
                    <a:lnTo>
                      <a:pt x="266" y="512"/>
                    </a:lnTo>
                    <a:lnTo>
                      <a:pt x="274" y="522"/>
                    </a:lnTo>
                    <a:lnTo>
                      <a:pt x="278" y="530"/>
                    </a:lnTo>
                    <a:lnTo>
                      <a:pt x="286" y="526"/>
                    </a:lnTo>
                    <a:lnTo>
                      <a:pt x="290" y="516"/>
                    </a:lnTo>
                    <a:lnTo>
                      <a:pt x="292" y="506"/>
                    </a:lnTo>
                    <a:lnTo>
                      <a:pt x="292" y="496"/>
                    </a:lnTo>
                    <a:lnTo>
                      <a:pt x="286" y="496"/>
                    </a:lnTo>
                    <a:lnTo>
                      <a:pt x="280" y="496"/>
                    </a:lnTo>
                    <a:lnTo>
                      <a:pt x="276" y="494"/>
                    </a:lnTo>
                    <a:lnTo>
                      <a:pt x="272" y="490"/>
                    </a:lnTo>
                    <a:lnTo>
                      <a:pt x="270" y="486"/>
                    </a:lnTo>
                    <a:lnTo>
                      <a:pt x="268" y="480"/>
                    </a:lnTo>
                    <a:lnTo>
                      <a:pt x="266" y="474"/>
                    </a:lnTo>
                    <a:lnTo>
                      <a:pt x="268" y="470"/>
                    </a:lnTo>
                    <a:lnTo>
                      <a:pt x="268" y="468"/>
                    </a:lnTo>
                    <a:lnTo>
                      <a:pt x="270" y="466"/>
                    </a:lnTo>
                    <a:lnTo>
                      <a:pt x="274" y="464"/>
                    </a:lnTo>
                    <a:lnTo>
                      <a:pt x="276" y="464"/>
                    </a:lnTo>
                    <a:lnTo>
                      <a:pt x="280" y="462"/>
                    </a:lnTo>
                    <a:lnTo>
                      <a:pt x="284" y="460"/>
                    </a:lnTo>
                    <a:lnTo>
                      <a:pt x="290" y="456"/>
                    </a:lnTo>
                    <a:lnTo>
                      <a:pt x="294" y="452"/>
                    </a:lnTo>
                    <a:lnTo>
                      <a:pt x="298" y="450"/>
                    </a:lnTo>
                    <a:lnTo>
                      <a:pt x="302" y="446"/>
                    </a:lnTo>
                    <a:lnTo>
                      <a:pt x="306" y="440"/>
                    </a:lnTo>
                    <a:lnTo>
                      <a:pt x="308" y="432"/>
                    </a:lnTo>
                    <a:lnTo>
                      <a:pt x="308" y="428"/>
                    </a:lnTo>
                    <a:lnTo>
                      <a:pt x="308" y="422"/>
                    </a:lnTo>
                    <a:lnTo>
                      <a:pt x="306" y="416"/>
                    </a:lnTo>
                    <a:lnTo>
                      <a:pt x="306" y="410"/>
                    </a:lnTo>
                    <a:lnTo>
                      <a:pt x="306" y="404"/>
                    </a:lnTo>
                    <a:lnTo>
                      <a:pt x="310" y="398"/>
                    </a:lnTo>
                    <a:lnTo>
                      <a:pt x="314" y="394"/>
                    </a:lnTo>
                    <a:lnTo>
                      <a:pt x="320" y="390"/>
                    </a:lnTo>
                    <a:lnTo>
                      <a:pt x="324" y="384"/>
                    </a:lnTo>
                    <a:lnTo>
                      <a:pt x="336" y="362"/>
                    </a:lnTo>
                    <a:lnTo>
                      <a:pt x="336" y="340"/>
                    </a:lnTo>
                    <a:lnTo>
                      <a:pt x="328" y="318"/>
                    </a:lnTo>
                    <a:lnTo>
                      <a:pt x="316" y="298"/>
                    </a:lnTo>
                    <a:lnTo>
                      <a:pt x="300" y="278"/>
                    </a:lnTo>
                    <a:lnTo>
                      <a:pt x="288" y="262"/>
                    </a:lnTo>
                    <a:lnTo>
                      <a:pt x="280" y="250"/>
                    </a:lnTo>
                    <a:lnTo>
                      <a:pt x="278" y="236"/>
                    </a:lnTo>
                    <a:lnTo>
                      <a:pt x="276" y="220"/>
                    </a:lnTo>
                    <a:lnTo>
                      <a:pt x="274" y="200"/>
                    </a:lnTo>
                    <a:lnTo>
                      <a:pt x="268" y="182"/>
                    </a:lnTo>
                    <a:lnTo>
                      <a:pt x="258" y="168"/>
                    </a:lnTo>
                    <a:lnTo>
                      <a:pt x="242" y="156"/>
                    </a:lnTo>
                    <a:lnTo>
                      <a:pt x="226" y="150"/>
                    </a:lnTo>
                    <a:lnTo>
                      <a:pt x="208" y="142"/>
                    </a:lnTo>
                    <a:lnTo>
                      <a:pt x="194" y="132"/>
                    </a:lnTo>
                    <a:lnTo>
                      <a:pt x="188" y="120"/>
                    </a:lnTo>
                    <a:lnTo>
                      <a:pt x="190" y="110"/>
                    </a:lnTo>
                    <a:lnTo>
                      <a:pt x="194" y="100"/>
                    </a:lnTo>
                    <a:lnTo>
                      <a:pt x="198" y="90"/>
                    </a:lnTo>
                    <a:lnTo>
                      <a:pt x="198" y="80"/>
                    </a:lnTo>
                    <a:lnTo>
                      <a:pt x="190" y="76"/>
                    </a:lnTo>
                    <a:lnTo>
                      <a:pt x="178" y="70"/>
                    </a:lnTo>
                    <a:lnTo>
                      <a:pt x="162" y="64"/>
                    </a:lnTo>
                    <a:lnTo>
                      <a:pt x="150" y="56"/>
                    </a:lnTo>
                    <a:lnTo>
                      <a:pt x="144" y="48"/>
                    </a:lnTo>
                    <a:lnTo>
                      <a:pt x="146" y="40"/>
                    </a:lnTo>
                    <a:lnTo>
                      <a:pt x="132" y="36"/>
                    </a:lnTo>
                    <a:lnTo>
                      <a:pt x="120" y="28"/>
                    </a:lnTo>
                    <a:lnTo>
                      <a:pt x="110" y="18"/>
                    </a:lnTo>
                    <a:lnTo>
                      <a:pt x="104" y="4"/>
                    </a:lnTo>
                    <a:lnTo>
                      <a:pt x="116" y="0"/>
                    </a:lnTo>
                    <a:lnTo>
                      <a:pt x="124" y="0"/>
                    </a:lnTo>
                    <a:lnTo>
                      <a:pt x="130" y="4"/>
                    </a:lnTo>
                    <a:lnTo>
                      <a:pt x="136" y="10"/>
                    </a:lnTo>
                    <a:lnTo>
                      <a:pt x="142" y="18"/>
                    </a:lnTo>
                    <a:lnTo>
                      <a:pt x="146" y="22"/>
                    </a:lnTo>
                    <a:lnTo>
                      <a:pt x="148" y="24"/>
                    </a:lnTo>
                    <a:lnTo>
                      <a:pt x="150" y="26"/>
                    </a:lnTo>
                    <a:lnTo>
                      <a:pt x="152" y="26"/>
                    </a:lnTo>
                    <a:lnTo>
                      <a:pt x="154" y="26"/>
                    </a:lnTo>
                    <a:lnTo>
                      <a:pt x="156" y="26"/>
                    </a:lnTo>
                    <a:lnTo>
                      <a:pt x="158" y="28"/>
                    </a:lnTo>
                    <a:lnTo>
                      <a:pt x="162" y="28"/>
                    </a:lnTo>
                    <a:lnTo>
                      <a:pt x="168" y="30"/>
                    </a:lnTo>
                    <a:lnTo>
                      <a:pt x="172" y="32"/>
                    </a:lnTo>
                    <a:lnTo>
                      <a:pt x="174" y="34"/>
                    </a:lnTo>
                    <a:lnTo>
                      <a:pt x="176" y="36"/>
                    </a:lnTo>
                    <a:lnTo>
                      <a:pt x="176" y="38"/>
                    </a:lnTo>
                    <a:lnTo>
                      <a:pt x="176" y="42"/>
                    </a:lnTo>
                    <a:lnTo>
                      <a:pt x="176" y="44"/>
                    </a:lnTo>
                    <a:lnTo>
                      <a:pt x="178" y="48"/>
                    </a:lnTo>
                    <a:lnTo>
                      <a:pt x="180" y="54"/>
                    </a:lnTo>
                    <a:lnTo>
                      <a:pt x="180" y="58"/>
                    </a:lnTo>
                    <a:lnTo>
                      <a:pt x="182" y="62"/>
                    </a:lnTo>
                    <a:lnTo>
                      <a:pt x="184" y="66"/>
                    </a:lnTo>
                    <a:lnTo>
                      <a:pt x="186" y="68"/>
                    </a:lnTo>
                    <a:lnTo>
                      <a:pt x="190" y="70"/>
                    </a:lnTo>
                    <a:lnTo>
                      <a:pt x="194" y="70"/>
                    </a:lnTo>
                    <a:lnTo>
                      <a:pt x="200" y="70"/>
                    </a:lnTo>
                    <a:lnTo>
                      <a:pt x="200" y="62"/>
                    </a:lnTo>
                    <a:lnTo>
                      <a:pt x="200" y="56"/>
                    </a:lnTo>
                    <a:lnTo>
                      <a:pt x="202" y="50"/>
                    </a:lnTo>
                    <a:lnTo>
                      <a:pt x="206" y="48"/>
                    </a:lnTo>
                    <a:lnTo>
                      <a:pt x="208" y="46"/>
                    </a:lnTo>
                    <a:lnTo>
                      <a:pt x="214" y="48"/>
                    </a:lnTo>
                    <a:lnTo>
                      <a:pt x="220" y="50"/>
                    </a:lnTo>
                    <a:lnTo>
                      <a:pt x="228" y="54"/>
                    </a:lnTo>
                    <a:lnTo>
                      <a:pt x="240" y="62"/>
                    </a:lnTo>
                    <a:lnTo>
                      <a:pt x="250" y="68"/>
                    </a:lnTo>
                    <a:lnTo>
                      <a:pt x="256" y="74"/>
                    </a:lnTo>
                    <a:lnTo>
                      <a:pt x="260" y="80"/>
                    </a:lnTo>
                    <a:lnTo>
                      <a:pt x="262" y="86"/>
                    </a:lnTo>
                    <a:lnTo>
                      <a:pt x="264" y="92"/>
                    </a:lnTo>
                    <a:lnTo>
                      <a:pt x="268" y="96"/>
                    </a:lnTo>
                    <a:lnTo>
                      <a:pt x="270" y="98"/>
                    </a:lnTo>
                    <a:lnTo>
                      <a:pt x="274" y="98"/>
                    </a:lnTo>
                    <a:lnTo>
                      <a:pt x="276" y="100"/>
                    </a:lnTo>
                    <a:lnTo>
                      <a:pt x="280" y="100"/>
                    </a:lnTo>
                    <a:lnTo>
                      <a:pt x="290" y="116"/>
                    </a:lnTo>
                    <a:lnTo>
                      <a:pt x="302" y="132"/>
                    </a:lnTo>
                    <a:lnTo>
                      <a:pt x="316" y="146"/>
                    </a:lnTo>
                    <a:lnTo>
                      <a:pt x="310" y="150"/>
                    </a:lnTo>
                    <a:lnTo>
                      <a:pt x="302" y="152"/>
                    </a:lnTo>
                    <a:lnTo>
                      <a:pt x="294" y="152"/>
                    </a:lnTo>
                    <a:lnTo>
                      <a:pt x="294" y="152"/>
                    </a:lnTo>
                    <a:lnTo>
                      <a:pt x="294" y="152"/>
                    </a:lnTo>
                    <a:lnTo>
                      <a:pt x="296" y="150"/>
                    </a:lnTo>
                    <a:lnTo>
                      <a:pt x="298" y="150"/>
                    </a:lnTo>
                    <a:lnTo>
                      <a:pt x="300" y="138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38" name="Freeform 34">
                <a:extLst>
                  <a:ext uri="{FF2B5EF4-FFF2-40B4-BE49-F238E27FC236}">
                    <a16:creationId xmlns:a16="http://schemas.microsoft.com/office/drawing/2014/main" id="{04E76A41-BD71-96E1-5973-85B7BEF4300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874" y="1312"/>
                <a:ext cx="336" cy="530"/>
              </a:xfrm>
              <a:custGeom>
                <a:avLst/>
                <a:gdLst>
                  <a:gd name="T0" fmla="*/ 268 w 336"/>
                  <a:gd name="T1" fmla="*/ 126 h 530"/>
                  <a:gd name="T2" fmla="*/ 236 w 336"/>
                  <a:gd name="T3" fmla="*/ 164 h 530"/>
                  <a:gd name="T4" fmla="*/ 218 w 336"/>
                  <a:gd name="T5" fmla="*/ 228 h 530"/>
                  <a:gd name="T6" fmla="*/ 184 w 336"/>
                  <a:gd name="T7" fmla="*/ 180 h 530"/>
                  <a:gd name="T8" fmla="*/ 190 w 336"/>
                  <a:gd name="T9" fmla="*/ 166 h 530"/>
                  <a:gd name="T10" fmla="*/ 148 w 336"/>
                  <a:gd name="T11" fmla="*/ 160 h 530"/>
                  <a:gd name="T12" fmla="*/ 134 w 336"/>
                  <a:gd name="T13" fmla="*/ 174 h 530"/>
                  <a:gd name="T14" fmla="*/ 118 w 336"/>
                  <a:gd name="T15" fmla="*/ 186 h 530"/>
                  <a:gd name="T16" fmla="*/ 142 w 336"/>
                  <a:gd name="T17" fmla="*/ 208 h 530"/>
                  <a:gd name="T18" fmla="*/ 110 w 336"/>
                  <a:gd name="T19" fmla="*/ 190 h 530"/>
                  <a:gd name="T20" fmla="*/ 76 w 336"/>
                  <a:gd name="T21" fmla="*/ 210 h 530"/>
                  <a:gd name="T22" fmla="*/ 52 w 336"/>
                  <a:gd name="T23" fmla="*/ 236 h 530"/>
                  <a:gd name="T24" fmla="*/ 28 w 336"/>
                  <a:gd name="T25" fmla="*/ 258 h 530"/>
                  <a:gd name="T26" fmla="*/ 14 w 336"/>
                  <a:gd name="T27" fmla="*/ 296 h 530"/>
                  <a:gd name="T28" fmla="*/ 4 w 336"/>
                  <a:gd name="T29" fmla="*/ 334 h 530"/>
                  <a:gd name="T30" fmla="*/ 10 w 336"/>
                  <a:gd name="T31" fmla="*/ 392 h 530"/>
                  <a:gd name="T32" fmla="*/ 22 w 336"/>
                  <a:gd name="T33" fmla="*/ 414 h 530"/>
                  <a:gd name="T34" fmla="*/ 34 w 336"/>
                  <a:gd name="T35" fmla="*/ 400 h 530"/>
                  <a:gd name="T36" fmla="*/ 72 w 336"/>
                  <a:gd name="T37" fmla="*/ 402 h 530"/>
                  <a:gd name="T38" fmla="*/ 98 w 336"/>
                  <a:gd name="T39" fmla="*/ 384 h 530"/>
                  <a:gd name="T40" fmla="*/ 140 w 336"/>
                  <a:gd name="T41" fmla="*/ 372 h 530"/>
                  <a:gd name="T42" fmla="*/ 182 w 336"/>
                  <a:gd name="T43" fmla="*/ 408 h 530"/>
                  <a:gd name="T44" fmla="*/ 202 w 336"/>
                  <a:gd name="T45" fmla="*/ 402 h 530"/>
                  <a:gd name="T46" fmla="*/ 236 w 336"/>
                  <a:gd name="T47" fmla="*/ 454 h 530"/>
                  <a:gd name="T48" fmla="*/ 272 w 336"/>
                  <a:gd name="T49" fmla="*/ 470 h 530"/>
                  <a:gd name="T50" fmla="*/ 262 w 336"/>
                  <a:gd name="T51" fmla="*/ 502 h 530"/>
                  <a:gd name="T52" fmla="*/ 286 w 336"/>
                  <a:gd name="T53" fmla="*/ 526 h 530"/>
                  <a:gd name="T54" fmla="*/ 286 w 336"/>
                  <a:gd name="T55" fmla="*/ 496 h 530"/>
                  <a:gd name="T56" fmla="*/ 270 w 336"/>
                  <a:gd name="T57" fmla="*/ 486 h 530"/>
                  <a:gd name="T58" fmla="*/ 268 w 336"/>
                  <a:gd name="T59" fmla="*/ 468 h 530"/>
                  <a:gd name="T60" fmla="*/ 280 w 336"/>
                  <a:gd name="T61" fmla="*/ 462 h 530"/>
                  <a:gd name="T62" fmla="*/ 298 w 336"/>
                  <a:gd name="T63" fmla="*/ 450 h 530"/>
                  <a:gd name="T64" fmla="*/ 308 w 336"/>
                  <a:gd name="T65" fmla="*/ 428 h 530"/>
                  <a:gd name="T66" fmla="*/ 306 w 336"/>
                  <a:gd name="T67" fmla="*/ 404 h 530"/>
                  <a:gd name="T68" fmla="*/ 324 w 336"/>
                  <a:gd name="T69" fmla="*/ 384 h 530"/>
                  <a:gd name="T70" fmla="*/ 316 w 336"/>
                  <a:gd name="T71" fmla="*/ 298 h 530"/>
                  <a:gd name="T72" fmla="*/ 278 w 336"/>
                  <a:gd name="T73" fmla="*/ 236 h 530"/>
                  <a:gd name="T74" fmla="*/ 258 w 336"/>
                  <a:gd name="T75" fmla="*/ 168 h 530"/>
                  <a:gd name="T76" fmla="*/ 194 w 336"/>
                  <a:gd name="T77" fmla="*/ 132 h 530"/>
                  <a:gd name="T78" fmla="*/ 198 w 336"/>
                  <a:gd name="T79" fmla="*/ 90 h 530"/>
                  <a:gd name="T80" fmla="*/ 162 w 336"/>
                  <a:gd name="T81" fmla="*/ 64 h 530"/>
                  <a:gd name="T82" fmla="*/ 132 w 336"/>
                  <a:gd name="T83" fmla="*/ 36 h 530"/>
                  <a:gd name="T84" fmla="*/ 116 w 336"/>
                  <a:gd name="T85" fmla="*/ 0 h 530"/>
                  <a:gd name="T86" fmla="*/ 142 w 336"/>
                  <a:gd name="T87" fmla="*/ 18 h 530"/>
                  <a:gd name="T88" fmla="*/ 152 w 336"/>
                  <a:gd name="T89" fmla="*/ 26 h 530"/>
                  <a:gd name="T90" fmla="*/ 162 w 336"/>
                  <a:gd name="T91" fmla="*/ 28 h 530"/>
                  <a:gd name="T92" fmla="*/ 176 w 336"/>
                  <a:gd name="T93" fmla="*/ 36 h 530"/>
                  <a:gd name="T94" fmla="*/ 178 w 336"/>
                  <a:gd name="T95" fmla="*/ 48 h 530"/>
                  <a:gd name="T96" fmla="*/ 184 w 336"/>
                  <a:gd name="T97" fmla="*/ 66 h 530"/>
                  <a:gd name="T98" fmla="*/ 200 w 336"/>
                  <a:gd name="T99" fmla="*/ 70 h 530"/>
                  <a:gd name="T100" fmla="*/ 206 w 336"/>
                  <a:gd name="T101" fmla="*/ 48 h 530"/>
                  <a:gd name="T102" fmla="*/ 228 w 336"/>
                  <a:gd name="T103" fmla="*/ 54 h 530"/>
                  <a:gd name="T104" fmla="*/ 260 w 336"/>
                  <a:gd name="T105" fmla="*/ 80 h 530"/>
                  <a:gd name="T106" fmla="*/ 270 w 336"/>
                  <a:gd name="T107" fmla="*/ 98 h 530"/>
                  <a:gd name="T108" fmla="*/ 290 w 336"/>
                  <a:gd name="T109" fmla="*/ 116 h 530"/>
                  <a:gd name="T110" fmla="*/ 302 w 336"/>
                  <a:gd name="T111" fmla="*/ 152 h 530"/>
                  <a:gd name="T112" fmla="*/ 296 w 336"/>
                  <a:gd name="T113" fmla="*/ 15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36" h="530">
                    <a:moveTo>
                      <a:pt x="300" y="138"/>
                    </a:moveTo>
                    <a:lnTo>
                      <a:pt x="288" y="136"/>
                    </a:lnTo>
                    <a:lnTo>
                      <a:pt x="278" y="132"/>
                    </a:lnTo>
                    <a:lnTo>
                      <a:pt x="268" y="126"/>
                    </a:lnTo>
                    <a:lnTo>
                      <a:pt x="260" y="124"/>
                    </a:lnTo>
                    <a:lnTo>
                      <a:pt x="252" y="128"/>
                    </a:lnTo>
                    <a:lnTo>
                      <a:pt x="244" y="142"/>
                    </a:lnTo>
                    <a:lnTo>
                      <a:pt x="236" y="164"/>
                    </a:lnTo>
                    <a:lnTo>
                      <a:pt x="234" y="188"/>
                    </a:lnTo>
                    <a:lnTo>
                      <a:pt x="234" y="210"/>
                    </a:lnTo>
                    <a:lnTo>
                      <a:pt x="236" y="234"/>
                    </a:lnTo>
                    <a:lnTo>
                      <a:pt x="218" y="228"/>
                    </a:lnTo>
                    <a:lnTo>
                      <a:pt x="202" y="216"/>
                    </a:lnTo>
                    <a:lnTo>
                      <a:pt x="190" y="200"/>
                    </a:lnTo>
                    <a:lnTo>
                      <a:pt x="184" y="182"/>
                    </a:lnTo>
                    <a:lnTo>
                      <a:pt x="184" y="180"/>
                    </a:lnTo>
                    <a:lnTo>
                      <a:pt x="186" y="176"/>
                    </a:lnTo>
                    <a:lnTo>
                      <a:pt x="190" y="172"/>
                    </a:lnTo>
                    <a:lnTo>
                      <a:pt x="190" y="170"/>
                    </a:lnTo>
                    <a:lnTo>
                      <a:pt x="190" y="166"/>
                    </a:lnTo>
                    <a:lnTo>
                      <a:pt x="184" y="158"/>
                    </a:lnTo>
                    <a:lnTo>
                      <a:pt x="172" y="156"/>
                    </a:lnTo>
                    <a:lnTo>
                      <a:pt x="158" y="156"/>
                    </a:lnTo>
                    <a:lnTo>
                      <a:pt x="148" y="160"/>
                    </a:lnTo>
                    <a:lnTo>
                      <a:pt x="142" y="162"/>
                    </a:lnTo>
                    <a:lnTo>
                      <a:pt x="140" y="166"/>
                    </a:lnTo>
                    <a:lnTo>
                      <a:pt x="136" y="170"/>
                    </a:lnTo>
                    <a:lnTo>
                      <a:pt x="134" y="174"/>
                    </a:lnTo>
                    <a:lnTo>
                      <a:pt x="132" y="178"/>
                    </a:lnTo>
                    <a:lnTo>
                      <a:pt x="128" y="182"/>
                    </a:lnTo>
                    <a:lnTo>
                      <a:pt x="124" y="184"/>
                    </a:lnTo>
                    <a:lnTo>
                      <a:pt x="118" y="186"/>
                    </a:lnTo>
                    <a:lnTo>
                      <a:pt x="132" y="190"/>
                    </a:lnTo>
                    <a:lnTo>
                      <a:pt x="144" y="194"/>
                    </a:lnTo>
                    <a:lnTo>
                      <a:pt x="154" y="202"/>
                    </a:lnTo>
                    <a:lnTo>
                      <a:pt x="142" y="208"/>
                    </a:lnTo>
                    <a:lnTo>
                      <a:pt x="132" y="206"/>
                    </a:lnTo>
                    <a:lnTo>
                      <a:pt x="124" y="202"/>
                    </a:lnTo>
                    <a:lnTo>
                      <a:pt x="118" y="196"/>
                    </a:lnTo>
                    <a:lnTo>
                      <a:pt x="110" y="190"/>
                    </a:lnTo>
                    <a:lnTo>
                      <a:pt x="100" y="188"/>
                    </a:lnTo>
                    <a:lnTo>
                      <a:pt x="88" y="192"/>
                    </a:lnTo>
                    <a:lnTo>
                      <a:pt x="82" y="200"/>
                    </a:lnTo>
                    <a:lnTo>
                      <a:pt x="76" y="210"/>
                    </a:lnTo>
                    <a:lnTo>
                      <a:pt x="70" y="220"/>
                    </a:lnTo>
                    <a:lnTo>
                      <a:pt x="60" y="228"/>
                    </a:lnTo>
                    <a:lnTo>
                      <a:pt x="48" y="230"/>
                    </a:lnTo>
                    <a:lnTo>
                      <a:pt x="52" y="236"/>
                    </a:lnTo>
                    <a:lnTo>
                      <a:pt x="54" y="242"/>
                    </a:lnTo>
                    <a:lnTo>
                      <a:pt x="56" y="250"/>
                    </a:lnTo>
                    <a:lnTo>
                      <a:pt x="42" y="254"/>
                    </a:lnTo>
                    <a:lnTo>
                      <a:pt x="28" y="258"/>
                    </a:lnTo>
                    <a:lnTo>
                      <a:pt x="18" y="262"/>
                    </a:lnTo>
                    <a:lnTo>
                      <a:pt x="12" y="270"/>
                    </a:lnTo>
                    <a:lnTo>
                      <a:pt x="10" y="280"/>
                    </a:lnTo>
                    <a:lnTo>
                      <a:pt x="14" y="296"/>
                    </a:lnTo>
                    <a:lnTo>
                      <a:pt x="4" y="300"/>
                    </a:lnTo>
                    <a:lnTo>
                      <a:pt x="0" y="310"/>
                    </a:lnTo>
                    <a:lnTo>
                      <a:pt x="0" y="322"/>
                    </a:lnTo>
                    <a:lnTo>
                      <a:pt x="4" y="334"/>
                    </a:lnTo>
                    <a:lnTo>
                      <a:pt x="6" y="346"/>
                    </a:lnTo>
                    <a:lnTo>
                      <a:pt x="8" y="356"/>
                    </a:lnTo>
                    <a:lnTo>
                      <a:pt x="8" y="372"/>
                    </a:lnTo>
                    <a:lnTo>
                      <a:pt x="10" y="392"/>
                    </a:lnTo>
                    <a:lnTo>
                      <a:pt x="12" y="406"/>
                    </a:lnTo>
                    <a:lnTo>
                      <a:pt x="12" y="414"/>
                    </a:lnTo>
                    <a:lnTo>
                      <a:pt x="18" y="414"/>
                    </a:lnTo>
                    <a:lnTo>
                      <a:pt x="22" y="414"/>
                    </a:lnTo>
                    <a:lnTo>
                      <a:pt x="24" y="410"/>
                    </a:lnTo>
                    <a:lnTo>
                      <a:pt x="28" y="408"/>
                    </a:lnTo>
                    <a:lnTo>
                      <a:pt x="32" y="404"/>
                    </a:lnTo>
                    <a:lnTo>
                      <a:pt x="34" y="400"/>
                    </a:lnTo>
                    <a:lnTo>
                      <a:pt x="38" y="398"/>
                    </a:lnTo>
                    <a:lnTo>
                      <a:pt x="50" y="398"/>
                    </a:lnTo>
                    <a:lnTo>
                      <a:pt x="60" y="400"/>
                    </a:lnTo>
                    <a:lnTo>
                      <a:pt x="72" y="402"/>
                    </a:lnTo>
                    <a:lnTo>
                      <a:pt x="86" y="396"/>
                    </a:lnTo>
                    <a:lnTo>
                      <a:pt x="90" y="392"/>
                    </a:lnTo>
                    <a:lnTo>
                      <a:pt x="94" y="388"/>
                    </a:lnTo>
                    <a:lnTo>
                      <a:pt x="98" y="384"/>
                    </a:lnTo>
                    <a:lnTo>
                      <a:pt x="102" y="378"/>
                    </a:lnTo>
                    <a:lnTo>
                      <a:pt x="108" y="374"/>
                    </a:lnTo>
                    <a:lnTo>
                      <a:pt x="124" y="372"/>
                    </a:lnTo>
                    <a:lnTo>
                      <a:pt x="140" y="372"/>
                    </a:lnTo>
                    <a:lnTo>
                      <a:pt x="156" y="372"/>
                    </a:lnTo>
                    <a:lnTo>
                      <a:pt x="164" y="388"/>
                    </a:lnTo>
                    <a:lnTo>
                      <a:pt x="174" y="396"/>
                    </a:lnTo>
                    <a:lnTo>
                      <a:pt x="182" y="408"/>
                    </a:lnTo>
                    <a:lnTo>
                      <a:pt x="188" y="400"/>
                    </a:lnTo>
                    <a:lnTo>
                      <a:pt x="194" y="392"/>
                    </a:lnTo>
                    <a:lnTo>
                      <a:pt x="200" y="384"/>
                    </a:lnTo>
                    <a:lnTo>
                      <a:pt x="202" y="402"/>
                    </a:lnTo>
                    <a:lnTo>
                      <a:pt x="200" y="418"/>
                    </a:lnTo>
                    <a:lnTo>
                      <a:pt x="210" y="428"/>
                    </a:lnTo>
                    <a:lnTo>
                      <a:pt x="224" y="440"/>
                    </a:lnTo>
                    <a:lnTo>
                      <a:pt x="236" y="454"/>
                    </a:lnTo>
                    <a:lnTo>
                      <a:pt x="248" y="464"/>
                    </a:lnTo>
                    <a:lnTo>
                      <a:pt x="260" y="468"/>
                    </a:lnTo>
                    <a:lnTo>
                      <a:pt x="272" y="462"/>
                    </a:lnTo>
                    <a:lnTo>
                      <a:pt x="272" y="470"/>
                    </a:lnTo>
                    <a:lnTo>
                      <a:pt x="268" y="478"/>
                    </a:lnTo>
                    <a:lnTo>
                      <a:pt x="262" y="486"/>
                    </a:lnTo>
                    <a:lnTo>
                      <a:pt x="258" y="496"/>
                    </a:lnTo>
                    <a:lnTo>
                      <a:pt x="262" y="502"/>
                    </a:lnTo>
                    <a:lnTo>
                      <a:pt x="266" y="512"/>
                    </a:lnTo>
                    <a:lnTo>
                      <a:pt x="274" y="522"/>
                    </a:lnTo>
                    <a:lnTo>
                      <a:pt x="278" y="530"/>
                    </a:lnTo>
                    <a:lnTo>
                      <a:pt x="286" y="526"/>
                    </a:lnTo>
                    <a:lnTo>
                      <a:pt x="290" y="516"/>
                    </a:lnTo>
                    <a:lnTo>
                      <a:pt x="292" y="506"/>
                    </a:lnTo>
                    <a:lnTo>
                      <a:pt x="292" y="496"/>
                    </a:lnTo>
                    <a:lnTo>
                      <a:pt x="286" y="496"/>
                    </a:lnTo>
                    <a:lnTo>
                      <a:pt x="280" y="496"/>
                    </a:lnTo>
                    <a:lnTo>
                      <a:pt x="276" y="494"/>
                    </a:lnTo>
                    <a:lnTo>
                      <a:pt x="272" y="490"/>
                    </a:lnTo>
                    <a:lnTo>
                      <a:pt x="270" y="486"/>
                    </a:lnTo>
                    <a:lnTo>
                      <a:pt x="268" y="480"/>
                    </a:lnTo>
                    <a:lnTo>
                      <a:pt x="266" y="474"/>
                    </a:lnTo>
                    <a:lnTo>
                      <a:pt x="268" y="470"/>
                    </a:lnTo>
                    <a:lnTo>
                      <a:pt x="268" y="468"/>
                    </a:lnTo>
                    <a:lnTo>
                      <a:pt x="270" y="466"/>
                    </a:lnTo>
                    <a:lnTo>
                      <a:pt x="274" y="464"/>
                    </a:lnTo>
                    <a:lnTo>
                      <a:pt x="276" y="464"/>
                    </a:lnTo>
                    <a:lnTo>
                      <a:pt x="280" y="462"/>
                    </a:lnTo>
                    <a:lnTo>
                      <a:pt x="284" y="460"/>
                    </a:lnTo>
                    <a:lnTo>
                      <a:pt x="290" y="456"/>
                    </a:lnTo>
                    <a:lnTo>
                      <a:pt x="294" y="452"/>
                    </a:lnTo>
                    <a:lnTo>
                      <a:pt x="298" y="450"/>
                    </a:lnTo>
                    <a:lnTo>
                      <a:pt x="302" y="446"/>
                    </a:lnTo>
                    <a:lnTo>
                      <a:pt x="306" y="440"/>
                    </a:lnTo>
                    <a:lnTo>
                      <a:pt x="308" y="432"/>
                    </a:lnTo>
                    <a:lnTo>
                      <a:pt x="308" y="428"/>
                    </a:lnTo>
                    <a:lnTo>
                      <a:pt x="308" y="422"/>
                    </a:lnTo>
                    <a:lnTo>
                      <a:pt x="306" y="416"/>
                    </a:lnTo>
                    <a:lnTo>
                      <a:pt x="306" y="410"/>
                    </a:lnTo>
                    <a:lnTo>
                      <a:pt x="306" y="404"/>
                    </a:lnTo>
                    <a:lnTo>
                      <a:pt x="310" y="398"/>
                    </a:lnTo>
                    <a:lnTo>
                      <a:pt x="314" y="394"/>
                    </a:lnTo>
                    <a:lnTo>
                      <a:pt x="320" y="390"/>
                    </a:lnTo>
                    <a:lnTo>
                      <a:pt x="324" y="384"/>
                    </a:lnTo>
                    <a:lnTo>
                      <a:pt x="336" y="362"/>
                    </a:lnTo>
                    <a:lnTo>
                      <a:pt x="336" y="340"/>
                    </a:lnTo>
                    <a:lnTo>
                      <a:pt x="328" y="318"/>
                    </a:lnTo>
                    <a:lnTo>
                      <a:pt x="316" y="298"/>
                    </a:lnTo>
                    <a:lnTo>
                      <a:pt x="300" y="278"/>
                    </a:lnTo>
                    <a:lnTo>
                      <a:pt x="288" y="262"/>
                    </a:lnTo>
                    <a:lnTo>
                      <a:pt x="280" y="250"/>
                    </a:lnTo>
                    <a:lnTo>
                      <a:pt x="278" y="236"/>
                    </a:lnTo>
                    <a:lnTo>
                      <a:pt x="276" y="220"/>
                    </a:lnTo>
                    <a:lnTo>
                      <a:pt x="274" y="200"/>
                    </a:lnTo>
                    <a:lnTo>
                      <a:pt x="268" y="182"/>
                    </a:lnTo>
                    <a:lnTo>
                      <a:pt x="258" y="168"/>
                    </a:lnTo>
                    <a:lnTo>
                      <a:pt x="242" y="156"/>
                    </a:lnTo>
                    <a:lnTo>
                      <a:pt x="226" y="150"/>
                    </a:lnTo>
                    <a:lnTo>
                      <a:pt x="208" y="142"/>
                    </a:lnTo>
                    <a:lnTo>
                      <a:pt x="194" y="132"/>
                    </a:lnTo>
                    <a:lnTo>
                      <a:pt x="188" y="120"/>
                    </a:lnTo>
                    <a:lnTo>
                      <a:pt x="190" y="110"/>
                    </a:lnTo>
                    <a:lnTo>
                      <a:pt x="194" y="100"/>
                    </a:lnTo>
                    <a:lnTo>
                      <a:pt x="198" y="90"/>
                    </a:lnTo>
                    <a:lnTo>
                      <a:pt x="198" y="80"/>
                    </a:lnTo>
                    <a:lnTo>
                      <a:pt x="190" y="76"/>
                    </a:lnTo>
                    <a:lnTo>
                      <a:pt x="178" y="70"/>
                    </a:lnTo>
                    <a:lnTo>
                      <a:pt x="162" y="64"/>
                    </a:lnTo>
                    <a:lnTo>
                      <a:pt x="150" y="56"/>
                    </a:lnTo>
                    <a:lnTo>
                      <a:pt x="144" y="48"/>
                    </a:lnTo>
                    <a:lnTo>
                      <a:pt x="146" y="40"/>
                    </a:lnTo>
                    <a:lnTo>
                      <a:pt x="132" y="36"/>
                    </a:lnTo>
                    <a:lnTo>
                      <a:pt x="120" y="28"/>
                    </a:lnTo>
                    <a:lnTo>
                      <a:pt x="110" y="18"/>
                    </a:lnTo>
                    <a:lnTo>
                      <a:pt x="104" y="4"/>
                    </a:lnTo>
                    <a:lnTo>
                      <a:pt x="116" y="0"/>
                    </a:lnTo>
                    <a:lnTo>
                      <a:pt x="124" y="0"/>
                    </a:lnTo>
                    <a:lnTo>
                      <a:pt x="130" y="4"/>
                    </a:lnTo>
                    <a:lnTo>
                      <a:pt x="136" y="10"/>
                    </a:lnTo>
                    <a:lnTo>
                      <a:pt x="142" y="18"/>
                    </a:lnTo>
                    <a:lnTo>
                      <a:pt x="146" y="22"/>
                    </a:lnTo>
                    <a:lnTo>
                      <a:pt x="148" y="24"/>
                    </a:lnTo>
                    <a:lnTo>
                      <a:pt x="150" y="26"/>
                    </a:lnTo>
                    <a:lnTo>
                      <a:pt x="152" y="26"/>
                    </a:lnTo>
                    <a:lnTo>
                      <a:pt x="154" y="26"/>
                    </a:lnTo>
                    <a:lnTo>
                      <a:pt x="156" y="26"/>
                    </a:lnTo>
                    <a:lnTo>
                      <a:pt x="158" y="28"/>
                    </a:lnTo>
                    <a:lnTo>
                      <a:pt x="162" y="28"/>
                    </a:lnTo>
                    <a:lnTo>
                      <a:pt x="168" y="30"/>
                    </a:lnTo>
                    <a:lnTo>
                      <a:pt x="172" y="32"/>
                    </a:lnTo>
                    <a:lnTo>
                      <a:pt x="174" y="34"/>
                    </a:lnTo>
                    <a:lnTo>
                      <a:pt x="176" y="36"/>
                    </a:lnTo>
                    <a:lnTo>
                      <a:pt x="176" y="38"/>
                    </a:lnTo>
                    <a:lnTo>
                      <a:pt x="176" y="42"/>
                    </a:lnTo>
                    <a:lnTo>
                      <a:pt x="176" y="44"/>
                    </a:lnTo>
                    <a:lnTo>
                      <a:pt x="178" y="48"/>
                    </a:lnTo>
                    <a:lnTo>
                      <a:pt x="180" y="54"/>
                    </a:lnTo>
                    <a:lnTo>
                      <a:pt x="180" y="58"/>
                    </a:lnTo>
                    <a:lnTo>
                      <a:pt x="182" y="62"/>
                    </a:lnTo>
                    <a:lnTo>
                      <a:pt x="184" y="66"/>
                    </a:lnTo>
                    <a:lnTo>
                      <a:pt x="186" y="68"/>
                    </a:lnTo>
                    <a:lnTo>
                      <a:pt x="190" y="70"/>
                    </a:lnTo>
                    <a:lnTo>
                      <a:pt x="194" y="70"/>
                    </a:lnTo>
                    <a:lnTo>
                      <a:pt x="200" y="70"/>
                    </a:lnTo>
                    <a:lnTo>
                      <a:pt x="200" y="62"/>
                    </a:lnTo>
                    <a:lnTo>
                      <a:pt x="200" y="56"/>
                    </a:lnTo>
                    <a:lnTo>
                      <a:pt x="202" y="50"/>
                    </a:lnTo>
                    <a:lnTo>
                      <a:pt x="206" y="48"/>
                    </a:lnTo>
                    <a:lnTo>
                      <a:pt x="208" y="46"/>
                    </a:lnTo>
                    <a:lnTo>
                      <a:pt x="214" y="48"/>
                    </a:lnTo>
                    <a:lnTo>
                      <a:pt x="220" y="50"/>
                    </a:lnTo>
                    <a:lnTo>
                      <a:pt x="228" y="54"/>
                    </a:lnTo>
                    <a:lnTo>
                      <a:pt x="240" y="62"/>
                    </a:lnTo>
                    <a:lnTo>
                      <a:pt x="250" y="68"/>
                    </a:lnTo>
                    <a:lnTo>
                      <a:pt x="256" y="74"/>
                    </a:lnTo>
                    <a:lnTo>
                      <a:pt x="260" y="80"/>
                    </a:lnTo>
                    <a:lnTo>
                      <a:pt x="262" y="86"/>
                    </a:lnTo>
                    <a:lnTo>
                      <a:pt x="264" y="92"/>
                    </a:lnTo>
                    <a:lnTo>
                      <a:pt x="268" y="96"/>
                    </a:lnTo>
                    <a:lnTo>
                      <a:pt x="270" y="98"/>
                    </a:lnTo>
                    <a:lnTo>
                      <a:pt x="274" y="98"/>
                    </a:lnTo>
                    <a:lnTo>
                      <a:pt x="276" y="100"/>
                    </a:lnTo>
                    <a:lnTo>
                      <a:pt x="280" y="100"/>
                    </a:lnTo>
                    <a:lnTo>
                      <a:pt x="290" y="116"/>
                    </a:lnTo>
                    <a:lnTo>
                      <a:pt x="302" y="132"/>
                    </a:lnTo>
                    <a:lnTo>
                      <a:pt x="316" y="146"/>
                    </a:lnTo>
                    <a:lnTo>
                      <a:pt x="310" y="150"/>
                    </a:lnTo>
                    <a:lnTo>
                      <a:pt x="302" y="152"/>
                    </a:lnTo>
                    <a:lnTo>
                      <a:pt x="294" y="152"/>
                    </a:lnTo>
                    <a:lnTo>
                      <a:pt x="294" y="152"/>
                    </a:lnTo>
                    <a:lnTo>
                      <a:pt x="294" y="152"/>
                    </a:lnTo>
                    <a:lnTo>
                      <a:pt x="296" y="150"/>
                    </a:lnTo>
                    <a:lnTo>
                      <a:pt x="298" y="150"/>
                    </a:lnTo>
                  </a:path>
                </a:pathLst>
              </a:custGeom>
              <a:solidFill>
                <a:srgbClr val="F8F8F8">
                  <a:alpha val="3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39" name="Freeform 35">
                <a:extLst>
                  <a:ext uri="{FF2B5EF4-FFF2-40B4-BE49-F238E27FC236}">
                    <a16:creationId xmlns:a16="http://schemas.microsoft.com/office/drawing/2014/main" id="{64A3D059-E16F-D248-53E5-5382C592062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240" y="1476"/>
                <a:ext cx="68" cy="154"/>
              </a:xfrm>
              <a:custGeom>
                <a:avLst/>
                <a:gdLst>
                  <a:gd name="T0" fmla="*/ 68 w 68"/>
                  <a:gd name="T1" fmla="*/ 0 h 154"/>
                  <a:gd name="T2" fmla="*/ 64 w 68"/>
                  <a:gd name="T3" fmla="*/ 2 h 154"/>
                  <a:gd name="T4" fmla="*/ 60 w 68"/>
                  <a:gd name="T5" fmla="*/ 4 h 154"/>
                  <a:gd name="T6" fmla="*/ 56 w 68"/>
                  <a:gd name="T7" fmla="*/ 8 h 154"/>
                  <a:gd name="T8" fmla="*/ 50 w 68"/>
                  <a:gd name="T9" fmla="*/ 12 h 154"/>
                  <a:gd name="T10" fmla="*/ 46 w 68"/>
                  <a:gd name="T11" fmla="*/ 16 h 154"/>
                  <a:gd name="T12" fmla="*/ 44 w 68"/>
                  <a:gd name="T13" fmla="*/ 20 h 154"/>
                  <a:gd name="T14" fmla="*/ 44 w 68"/>
                  <a:gd name="T15" fmla="*/ 24 h 154"/>
                  <a:gd name="T16" fmla="*/ 42 w 68"/>
                  <a:gd name="T17" fmla="*/ 30 h 154"/>
                  <a:gd name="T18" fmla="*/ 42 w 68"/>
                  <a:gd name="T19" fmla="*/ 34 h 154"/>
                  <a:gd name="T20" fmla="*/ 40 w 68"/>
                  <a:gd name="T21" fmla="*/ 36 h 154"/>
                  <a:gd name="T22" fmla="*/ 34 w 68"/>
                  <a:gd name="T23" fmla="*/ 42 h 154"/>
                  <a:gd name="T24" fmla="*/ 28 w 68"/>
                  <a:gd name="T25" fmla="*/ 44 h 154"/>
                  <a:gd name="T26" fmla="*/ 24 w 68"/>
                  <a:gd name="T27" fmla="*/ 48 h 154"/>
                  <a:gd name="T28" fmla="*/ 18 w 68"/>
                  <a:gd name="T29" fmla="*/ 50 h 154"/>
                  <a:gd name="T30" fmla="*/ 14 w 68"/>
                  <a:gd name="T31" fmla="*/ 54 h 154"/>
                  <a:gd name="T32" fmla="*/ 10 w 68"/>
                  <a:gd name="T33" fmla="*/ 60 h 154"/>
                  <a:gd name="T34" fmla="*/ 6 w 68"/>
                  <a:gd name="T35" fmla="*/ 70 h 154"/>
                  <a:gd name="T36" fmla="*/ 6 w 68"/>
                  <a:gd name="T37" fmla="*/ 80 h 154"/>
                  <a:gd name="T38" fmla="*/ 8 w 68"/>
                  <a:gd name="T39" fmla="*/ 88 h 154"/>
                  <a:gd name="T40" fmla="*/ 12 w 68"/>
                  <a:gd name="T41" fmla="*/ 100 h 154"/>
                  <a:gd name="T42" fmla="*/ 14 w 68"/>
                  <a:gd name="T43" fmla="*/ 104 h 154"/>
                  <a:gd name="T44" fmla="*/ 16 w 68"/>
                  <a:gd name="T45" fmla="*/ 106 h 154"/>
                  <a:gd name="T46" fmla="*/ 16 w 68"/>
                  <a:gd name="T47" fmla="*/ 108 h 154"/>
                  <a:gd name="T48" fmla="*/ 18 w 68"/>
                  <a:gd name="T49" fmla="*/ 108 h 154"/>
                  <a:gd name="T50" fmla="*/ 18 w 68"/>
                  <a:gd name="T51" fmla="*/ 110 h 154"/>
                  <a:gd name="T52" fmla="*/ 16 w 68"/>
                  <a:gd name="T53" fmla="*/ 114 h 154"/>
                  <a:gd name="T54" fmla="*/ 14 w 68"/>
                  <a:gd name="T55" fmla="*/ 118 h 154"/>
                  <a:gd name="T56" fmla="*/ 12 w 68"/>
                  <a:gd name="T57" fmla="*/ 120 h 154"/>
                  <a:gd name="T58" fmla="*/ 8 w 68"/>
                  <a:gd name="T59" fmla="*/ 124 h 154"/>
                  <a:gd name="T60" fmla="*/ 4 w 68"/>
                  <a:gd name="T61" fmla="*/ 126 h 154"/>
                  <a:gd name="T62" fmla="*/ 0 w 68"/>
                  <a:gd name="T63" fmla="*/ 128 h 154"/>
                  <a:gd name="T64" fmla="*/ 0 w 68"/>
                  <a:gd name="T65" fmla="*/ 132 h 154"/>
                  <a:gd name="T66" fmla="*/ 0 w 68"/>
                  <a:gd name="T67" fmla="*/ 136 h 154"/>
                  <a:gd name="T68" fmla="*/ 2 w 68"/>
                  <a:gd name="T69" fmla="*/ 140 h 154"/>
                  <a:gd name="T70" fmla="*/ 8 w 68"/>
                  <a:gd name="T71" fmla="*/ 144 h 154"/>
                  <a:gd name="T72" fmla="*/ 12 w 68"/>
                  <a:gd name="T73" fmla="*/ 148 h 154"/>
                  <a:gd name="T74" fmla="*/ 18 w 68"/>
                  <a:gd name="T75" fmla="*/ 152 h 154"/>
                  <a:gd name="T76" fmla="*/ 24 w 68"/>
                  <a:gd name="T77" fmla="*/ 154 h 154"/>
                  <a:gd name="T78" fmla="*/ 28 w 68"/>
                  <a:gd name="T79" fmla="*/ 154 h 154"/>
                  <a:gd name="T80" fmla="*/ 38 w 68"/>
                  <a:gd name="T81" fmla="*/ 148 h 154"/>
                  <a:gd name="T82" fmla="*/ 44 w 68"/>
                  <a:gd name="T83" fmla="*/ 132 h 154"/>
                  <a:gd name="T84" fmla="*/ 48 w 68"/>
                  <a:gd name="T85" fmla="*/ 114 h 154"/>
                  <a:gd name="T86" fmla="*/ 50 w 68"/>
                  <a:gd name="T87" fmla="*/ 96 h 154"/>
                  <a:gd name="T88" fmla="*/ 54 w 68"/>
                  <a:gd name="T89" fmla="*/ 82 h 154"/>
                  <a:gd name="T90" fmla="*/ 56 w 68"/>
                  <a:gd name="T91" fmla="*/ 74 h 154"/>
                  <a:gd name="T92" fmla="*/ 60 w 68"/>
                  <a:gd name="T93" fmla="*/ 62 h 154"/>
                  <a:gd name="T94" fmla="*/ 62 w 68"/>
                  <a:gd name="T95" fmla="*/ 50 h 154"/>
                  <a:gd name="T96" fmla="*/ 66 w 68"/>
                  <a:gd name="T97" fmla="*/ 36 h 154"/>
                  <a:gd name="T98" fmla="*/ 66 w 68"/>
                  <a:gd name="T99" fmla="*/ 24 h 154"/>
                  <a:gd name="T100" fmla="*/ 64 w 68"/>
                  <a:gd name="T101" fmla="*/ 14 h 154"/>
                  <a:gd name="T102" fmla="*/ 60 w 68"/>
                  <a:gd name="T103" fmla="*/ 6 h 154"/>
                  <a:gd name="T104" fmla="*/ 52 w 68"/>
                  <a:gd name="T105" fmla="*/ 6 h 154"/>
                  <a:gd name="T106" fmla="*/ 38 w 68"/>
                  <a:gd name="T107" fmla="*/ 12 h 154"/>
                  <a:gd name="T108" fmla="*/ 68 w 68"/>
                  <a:gd name="T109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8" h="154">
                    <a:moveTo>
                      <a:pt x="68" y="0"/>
                    </a:moveTo>
                    <a:lnTo>
                      <a:pt x="64" y="2"/>
                    </a:lnTo>
                    <a:lnTo>
                      <a:pt x="60" y="4"/>
                    </a:lnTo>
                    <a:lnTo>
                      <a:pt x="56" y="8"/>
                    </a:lnTo>
                    <a:lnTo>
                      <a:pt x="50" y="12"/>
                    </a:lnTo>
                    <a:lnTo>
                      <a:pt x="46" y="16"/>
                    </a:lnTo>
                    <a:lnTo>
                      <a:pt x="44" y="20"/>
                    </a:lnTo>
                    <a:lnTo>
                      <a:pt x="44" y="24"/>
                    </a:lnTo>
                    <a:lnTo>
                      <a:pt x="42" y="30"/>
                    </a:lnTo>
                    <a:lnTo>
                      <a:pt x="42" y="34"/>
                    </a:lnTo>
                    <a:lnTo>
                      <a:pt x="40" y="36"/>
                    </a:lnTo>
                    <a:lnTo>
                      <a:pt x="34" y="42"/>
                    </a:lnTo>
                    <a:lnTo>
                      <a:pt x="28" y="44"/>
                    </a:lnTo>
                    <a:lnTo>
                      <a:pt x="24" y="48"/>
                    </a:lnTo>
                    <a:lnTo>
                      <a:pt x="18" y="50"/>
                    </a:lnTo>
                    <a:lnTo>
                      <a:pt x="14" y="54"/>
                    </a:lnTo>
                    <a:lnTo>
                      <a:pt x="10" y="60"/>
                    </a:lnTo>
                    <a:lnTo>
                      <a:pt x="6" y="70"/>
                    </a:lnTo>
                    <a:lnTo>
                      <a:pt x="6" y="80"/>
                    </a:lnTo>
                    <a:lnTo>
                      <a:pt x="8" y="88"/>
                    </a:lnTo>
                    <a:lnTo>
                      <a:pt x="12" y="100"/>
                    </a:lnTo>
                    <a:lnTo>
                      <a:pt x="14" y="104"/>
                    </a:lnTo>
                    <a:lnTo>
                      <a:pt x="16" y="106"/>
                    </a:lnTo>
                    <a:lnTo>
                      <a:pt x="16" y="108"/>
                    </a:lnTo>
                    <a:lnTo>
                      <a:pt x="18" y="108"/>
                    </a:lnTo>
                    <a:lnTo>
                      <a:pt x="18" y="110"/>
                    </a:lnTo>
                    <a:lnTo>
                      <a:pt x="16" y="114"/>
                    </a:lnTo>
                    <a:lnTo>
                      <a:pt x="14" y="118"/>
                    </a:lnTo>
                    <a:lnTo>
                      <a:pt x="12" y="120"/>
                    </a:lnTo>
                    <a:lnTo>
                      <a:pt x="8" y="124"/>
                    </a:lnTo>
                    <a:lnTo>
                      <a:pt x="4" y="126"/>
                    </a:lnTo>
                    <a:lnTo>
                      <a:pt x="0" y="128"/>
                    </a:lnTo>
                    <a:lnTo>
                      <a:pt x="0" y="132"/>
                    </a:lnTo>
                    <a:lnTo>
                      <a:pt x="0" y="136"/>
                    </a:lnTo>
                    <a:lnTo>
                      <a:pt x="2" y="140"/>
                    </a:lnTo>
                    <a:lnTo>
                      <a:pt x="8" y="144"/>
                    </a:lnTo>
                    <a:lnTo>
                      <a:pt x="12" y="148"/>
                    </a:lnTo>
                    <a:lnTo>
                      <a:pt x="18" y="152"/>
                    </a:lnTo>
                    <a:lnTo>
                      <a:pt x="24" y="154"/>
                    </a:lnTo>
                    <a:lnTo>
                      <a:pt x="28" y="154"/>
                    </a:lnTo>
                    <a:lnTo>
                      <a:pt x="38" y="148"/>
                    </a:lnTo>
                    <a:lnTo>
                      <a:pt x="44" y="132"/>
                    </a:lnTo>
                    <a:lnTo>
                      <a:pt x="48" y="114"/>
                    </a:lnTo>
                    <a:lnTo>
                      <a:pt x="50" y="96"/>
                    </a:lnTo>
                    <a:lnTo>
                      <a:pt x="54" y="82"/>
                    </a:lnTo>
                    <a:lnTo>
                      <a:pt x="56" y="74"/>
                    </a:lnTo>
                    <a:lnTo>
                      <a:pt x="60" y="62"/>
                    </a:lnTo>
                    <a:lnTo>
                      <a:pt x="62" y="50"/>
                    </a:lnTo>
                    <a:lnTo>
                      <a:pt x="66" y="36"/>
                    </a:lnTo>
                    <a:lnTo>
                      <a:pt x="66" y="24"/>
                    </a:lnTo>
                    <a:lnTo>
                      <a:pt x="64" y="14"/>
                    </a:lnTo>
                    <a:lnTo>
                      <a:pt x="60" y="6"/>
                    </a:lnTo>
                    <a:lnTo>
                      <a:pt x="52" y="6"/>
                    </a:lnTo>
                    <a:lnTo>
                      <a:pt x="38" y="12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40" name="Freeform 36">
                <a:extLst>
                  <a:ext uri="{FF2B5EF4-FFF2-40B4-BE49-F238E27FC236}">
                    <a16:creationId xmlns:a16="http://schemas.microsoft.com/office/drawing/2014/main" id="{DE2C9A37-5A7B-3629-0580-BB3B7D098E5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240" y="1476"/>
                <a:ext cx="68" cy="154"/>
              </a:xfrm>
              <a:custGeom>
                <a:avLst/>
                <a:gdLst>
                  <a:gd name="T0" fmla="*/ 68 w 68"/>
                  <a:gd name="T1" fmla="*/ 0 h 154"/>
                  <a:gd name="T2" fmla="*/ 64 w 68"/>
                  <a:gd name="T3" fmla="*/ 2 h 154"/>
                  <a:gd name="T4" fmla="*/ 60 w 68"/>
                  <a:gd name="T5" fmla="*/ 4 h 154"/>
                  <a:gd name="T6" fmla="*/ 56 w 68"/>
                  <a:gd name="T7" fmla="*/ 8 h 154"/>
                  <a:gd name="T8" fmla="*/ 50 w 68"/>
                  <a:gd name="T9" fmla="*/ 12 h 154"/>
                  <a:gd name="T10" fmla="*/ 46 w 68"/>
                  <a:gd name="T11" fmla="*/ 16 h 154"/>
                  <a:gd name="T12" fmla="*/ 44 w 68"/>
                  <a:gd name="T13" fmla="*/ 20 h 154"/>
                  <a:gd name="T14" fmla="*/ 44 w 68"/>
                  <a:gd name="T15" fmla="*/ 24 h 154"/>
                  <a:gd name="T16" fmla="*/ 42 w 68"/>
                  <a:gd name="T17" fmla="*/ 30 h 154"/>
                  <a:gd name="T18" fmla="*/ 42 w 68"/>
                  <a:gd name="T19" fmla="*/ 34 h 154"/>
                  <a:gd name="T20" fmla="*/ 40 w 68"/>
                  <a:gd name="T21" fmla="*/ 36 h 154"/>
                  <a:gd name="T22" fmla="*/ 34 w 68"/>
                  <a:gd name="T23" fmla="*/ 42 h 154"/>
                  <a:gd name="T24" fmla="*/ 28 w 68"/>
                  <a:gd name="T25" fmla="*/ 44 h 154"/>
                  <a:gd name="T26" fmla="*/ 24 w 68"/>
                  <a:gd name="T27" fmla="*/ 48 h 154"/>
                  <a:gd name="T28" fmla="*/ 18 w 68"/>
                  <a:gd name="T29" fmla="*/ 50 h 154"/>
                  <a:gd name="T30" fmla="*/ 14 w 68"/>
                  <a:gd name="T31" fmla="*/ 54 h 154"/>
                  <a:gd name="T32" fmla="*/ 10 w 68"/>
                  <a:gd name="T33" fmla="*/ 60 h 154"/>
                  <a:gd name="T34" fmla="*/ 6 w 68"/>
                  <a:gd name="T35" fmla="*/ 70 h 154"/>
                  <a:gd name="T36" fmla="*/ 6 w 68"/>
                  <a:gd name="T37" fmla="*/ 80 h 154"/>
                  <a:gd name="T38" fmla="*/ 8 w 68"/>
                  <a:gd name="T39" fmla="*/ 88 h 154"/>
                  <a:gd name="T40" fmla="*/ 12 w 68"/>
                  <a:gd name="T41" fmla="*/ 100 h 154"/>
                  <a:gd name="T42" fmla="*/ 14 w 68"/>
                  <a:gd name="T43" fmla="*/ 104 h 154"/>
                  <a:gd name="T44" fmla="*/ 16 w 68"/>
                  <a:gd name="T45" fmla="*/ 106 h 154"/>
                  <a:gd name="T46" fmla="*/ 16 w 68"/>
                  <a:gd name="T47" fmla="*/ 108 h 154"/>
                  <a:gd name="T48" fmla="*/ 18 w 68"/>
                  <a:gd name="T49" fmla="*/ 108 h 154"/>
                  <a:gd name="T50" fmla="*/ 18 w 68"/>
                  <a:gd name="T51" fmla="*/ 110 h 154"/>
                  <a:gd name="T52" fmla="*/ 16 w 68"/>
                  <a:gd name="T53" fmla="*/ 114 h 154"/>
                  <a:gd name="T54" fmla="*/ 14 w 68"/>
                  <a:gd name="T55" fmla="*/ 118 h 154"/>
                  <a:gd name="T56" fmla="*/ 12 w 68"/>
                  <a:gd name="T57" fmla="*/ 120 h 154"/>
                  <a:gd name="T58" fmla="*/ 8 w 68"/>
                  <a:gd name="T59" fmla="*/ 124 h 154"/>
                  <a:gd name="T60" fmla="*/ 4 w 68"/>
                  <a:gd name="T61" fmla="*/ 126 h 154"/>
                  <a:gd name="T62" fmla="*/ 0 w 68"/>
                  <a:gd name="T63" fmla="*/ 128 h 154"/>
                  <a:gd name="T64" fmla="*/ 0 w 68"/>
                  <a:gd name="T65" fmla="*/ 132 h 154"/>
                  <a:gd name="T66" fmla="*/ 0 w 68"/>
                  <a:gd name="T67" fmla="*/ 136 h 154"/>
                  <a:gd name="T68" fmla="*/ 2 w 68"/>
                  <a:gd name="T69" fmla="*/ 140 h 154"/>
                  <a:gd name="T70" fmla="*/ 8 w 68"/>
                  <a:gd name="T71" fmla="*/ 144 h 154"/>
                  <a:gd name="T72" fmla="*/ 12 w 68"/>
                  <a:gd name="T73" fmla="*/ 148 h 154"/>
                  <a:gd name="T74" fmla="*/ 18 w 68"/>
                  <a:gd name="T75" fmla="*/ 152 h 154"/>
                  <a:gd name="T76" fmla="*/ 24 w 68"/>
                  <a:gd name="T77" fmla="*/ 154 h 154"/>
                  <a:gd name="T78" fmla="*/ 28 w 68"/>
                  <a:gd name="T79" fmla="*/ 154 h 154"/>
                  <a:gd name="T80" fmla="*/ 38 w 68"/>
                  <a:gd name="T81" fmla="*/ 148 h 154"/>
                  <a:gd name="T82" fmla="*/ 44 w 68"/>
                  <a:gd name="T83" fmla="*/ 132 h 154"/>
                  <a:gd name="T84" fmla="*/ 48 w 68"/>
                  <a:gd name="T85" fmla="*/ 114 h 154"/>
                  <a:gd name="T86" fmla="*/ 50 w 68"/>
                  <a:gd name="T87" fmla="*/ 96 h 154"/>
                  <a:gd name="T88" fmla="*/ 54 w 68"/>
                  <a:gd name="T89" fmla="*/ 82 h 154"/>
                  <a:gd name="T90" fmla="*/ 56 w 68"/>
                  <a:gd name="T91" fmla="*/ 74 h 154"/>
                  <a:gd name="T92" fmla="*/ 60 w 68"/>
                  <a:gd name="T93" fmla="*/ 62 h 154"/>
                  <a:gd name="T94" fmla="*/ 62 w 68"/>
                  <a:gd name="T95" fmla="*/ 50 h 154"/>
                  <a:gd name="T96" fmla="*/ 66 w 68"/>
                  <a:gd name="T97" fmla="*/ 36 h 154"/>
                  <a:gd name="T98" fmla="*/ 66 w 68"/>
                  <a:gd name="T99" fmla="*/ 24 h 154"/>
                  <a:gd name="T100" fmla="*/ 64 w 68"/>
                  <a:gd name="T101" fmla="*/ 14 h 154"/>
                  <a:gd name="T102" fmla="*/ 60 w 68"/>
                  <a:gd name="T103" fmla="*/ 6 h 154"/>
                  <a:gd name="T104" fmla="*/ 52 w 68"/>
                  <a:gd name="T105" fmla="*/ 6 h 154"/>
                  <a:gd name="T106" fmla="*/ 38 w 68"/>
                  <a:gd name="T107" fmla="*/ 1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8" h="154">
                    <a:moveTo>
                      <a:pt x="68" y="0"/>
                    </a:moveTo>
                    <a:lnTo>
                      <a:pt x="64" y="2"/>
                    </a:lnTo>
                    <a:lnTo>
                      <a:pt x="60" y="4"/>
                    </a:lnTo>
                    <a:lnTo>
                      <a:pt x="56" y="8"/>
                    </a:lnTo>
                    <a:lnTo>
                      <a:pt x="50" y="12"/>
                    </a:lnTo>
                    <a:lnTo>
                      <a:pt x="46" y="16"/>
                    </a:lnTo>
                    <a:lnTo>
                      <a:pt x="44" y="20"/>
                    </a:lnTo>
                    <a:lnTo>
                      <a:pt x="44" y="24"/>
                    </a:lnTo>
                    <a:lnTo>
                      <a:pt x="42" y="30"/>
                    </a:lnTo>
                    <a:lnTo>
                      <a:pt x="42" y="34"/>
                    </a:lnTo>
                    <a:lnTo>
                      <a:pt x="40" y="36"/>
                    </a:lnTo>
                    <a:lnTo>
                      <a:pt x="34" y="42"/>
                    </a:lnTo>
                    <a:lnTo>
                      <a:pt x="28" y="44"/>
                    </a:lnTo>
                    <a:lnTo>
                      <a:pt x="24" y="48"/>
                    </a:lnTo>
                    <a:lnTo>
                      <a:pt x="18" y="50"/>
                    </a:lnTo>
                    <a:lnTo>
                      <a:pt x="14" y="54"/>
                    </a:lnTo>
                    <a:lnTo>
                      <a:pt x="10" y="60"/>
                    </a:lnTo>
                    <a:lnTo>
                      <a:pt x="6" y="70"/>
                    </a:lnTo>
                    <a:lnTo>
                      <a:pt x="6" y="80"/>
                    </a:lnTo>
                    <a:lnTo>
                      <a:pt x="8" y="88"/>
                    </a:lnTo>
                    <a:lnTo>
                      <a:pt x="12" y="100"/>
                    </a:lnTo>
                    <a:lnTo>
                      <a:pt x="14" y="104"/>
                    </a:lnTo>
                    <a:lnTo>
                      <a:pt x="16" y="106"/>
                    </a:lnTo>
                    <a:lnTo>
                      <a:pt x="16" y="108"/>
                    </a:lnTo>
                    <a:lnTo>
                      <a:pt x="18" y="108"/>
                    </a:lnTo>
                    <a:lnTo>
                      <a:pt x="18" y="110"/>
                    </a:lnTo>
                    <a:lnTo>
                      <a:pt x="16" y="114"/>
                    </a:lnTo>
                    <a:lnTo>
                      <a:pt x="14" y="118"/>
                    </a:lnTo>
                    <a:lnTo>
                      <a:pt x="12" y="120"/>
                    </a:lnTo>
                    <a:lnTo>
                      <a:pt x="8" y="124"/>
                    </a:lnTo>
                    <a:lnTo>
                      <a:pt x="4" y="126"/>
                    </a:lnTo>
                    <a:lnTo>
                      <a:pt x="0" y="128"/>
                    </a:lnTo>
                    <a:lnTo>
                      <a:pt x="0" y="132"/>
                    </a:lnTo>
                    <a:lnTo>
                      <a:pt x="0" y="136"/>
                    </a:lnTo>
                    <a:lnTo>
                      <a:pt x="2" y="140"/>
                    </a:lnTo>
                    <a:lnTo>
                      <a:pt x="8" y="144"/>
                    </a:lnTo>
                    <a:lnTo>
                      <a:pt x="12" y="148"/>
                    </a:lnTo>
                    <a:lnTo>
                      <a:pt x="18" y="152"/>
                    </a:lnTo>
                    <a:lnTo>
                      <a:pt x="24" y="154"/>
                    </a:lnTo>
                    <a:lnTo>
                      <a:pt x="28" y="154"/>
                    </a:lnTo>
                    <a:lnTo>
                      <a:pt x="38" y="148"/>
                    </a:lnTo>
                    <a:lnTo>
                      <a:pt x="44" y="132"/>
                    </a:lnTo>
                    <a:lnTo>
                      <a:pt x="48" y="114"/>
                    </a:lnTo>
                    <a:lnTo>
                      <a:pt x="50" y="96"/>
                    </a:lnTo>
                    <a:lnTo>
                      <a:pt x="54" y="82"/>
                    </a:lnTo>
                    <a:lnTo>
                      <a:pt x="56" y="74"/>
                    </a:lnTo>
                    <a:lnTo>
                      <a:pt x="60" y="62"/>
                    </a:lnTo>
                    <a:lnTo>
                      <a:pt x="62" y="50"/>
                    </a:lnTo>
                    <a:lnTo>
                      <a:pt x="66" y="36"/>
                    </a:lnTo>
                    <a:lnTo>
                      <a:pt x="66" y="24"/>
                    </a:lnTo>
                    <a:lnTo>
                      <a:pt x="64" y="14"/>
                    </a:lnTo>
                    <a:lnTo>
                      <a:pt x="60" y="6"/>
                    </a:lnTo>
                    <a:lnTo>
                      <a:pt x="52" y="6"/>
                    </a:lnTo>
                    <a:lnTo>
                      <a:pt x="38" y="12"/>
                    </a:lnTo>
                  </a:path>
                </a:pathLst>
              </a:custGeom>
              <a:solidFill>
                <a:srgbClr val="F8F8F8">
                  <a:alpha val="3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41" name="Freeform 37">
                <a:extLst>
                  <a:ext uri="{FF2B5EF4-FFF2-40B4-BE49-F238E27FC236}">
                    <a16:creationId xmlns:a16="http://schemas.microsoft.com/office/drawing/2014/main" id="{FEBDD242-B9F5-6E5D-6EA7-A15999713D5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56" y="1890"/>
                <a:ext cx="6" cy="8"/>
              </a:xfrm>
              <a:custGeom>
                <a:avLst/>
                <a:gdLst>
                  <a:gd name="T0" fmla="*/ 4 w 6"/>
                  <a:gd name="T1" fmla="*/ 8 h 8"/>
                  <a:gd name="T2" fmla="*/ 4 w 6"/>
                  <a:gd name="T3" fmla="*/ 4 h 8"/>
                  <a:gd name="T4" fmla="*/ 6 w 6"/>
                  <a:gd name="T5" fmla="*/ 0 h 8"/>
                  <a:gd name="T6" fmla="*/ 2 w 6"/>
                  <a:gd name="T7" fmla="*/ 4 h 8"/>
                  <a:gd name="T8" fmla="*/ 0 w 6"/>
                  <a:gd name="T9" fmla="*/ 6 h 8"/>
                  <a:gd name="T10" fmla="*/ 4 w 6"/>
                  <a:gd name="T1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8">
                    <a:moveTo>
                      <a:pt x="4" y="8"/>
                    </a:moveTo>
                    <a:lnTo>
                      <a:pt x="4" y="4"/>
                    </a:lnTo>
                    <a:lnTo>
                      <a:pt x="6" y="0"/>
                    </a:lnTo>
                    <a:lnTo>
                      <a:pt x="2" y="4"/>
                    </a:lnTo>
                    <a:lnTo>
                      <a:pt x="0" y="6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42" name="Freeform 38">
                <a:extLst>
                  <a:ext uri="{FF2B5EF4-FFF2-40B4-BE49-F238E27FC236}">
                    <a16:creationId xmlns:a16="http://schemas.microsoft.com/office/drawing/2014/main" id="{AC28AE34-FD06-73D0-A54D-FE934595B68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56" y="1890"/>
                <a:ext cx="6" cy="8"/>
              </a:xfrm>
              <a:custGeom>
                <a:avLst/>
                <a:gdLst>
                  <a:gd name="T0" fmla="*/ 4 w 6"/>
                  <a:gd name="T1" fmla="*/ 8 h 8"/>
                  <a:gd name="T2" fmla="*/ 4 w 6"/>
                  <a:gd name="T3" fmla="*/ 4 h 8"/>
                  <a:gd name="T4" fmla="*/ 6 w 6"/>
                  <a:gd name="T5" fmla="*/ 0 h 8"/>
                  <a:gd name="T6" fmla="*/ 2 w 6"/>
                  <a:gd name="T7" fmla="*/ 4 h 8"/>
                  <a:gd name="T8" fmla="*/ 0 w 6"/>
                  <a:gd name="T9" fmla="*/ 6 h 8"/>
                  <a:gd name="T10" fmla="*/ 4 w 6"/>
                  <a:gd name="T1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8">
                    <a:moveTo>
                      <a:pt x="4" y="8"/>
                    </a:moveTo>
                    <a:lnTo>
                      <a:pt x="4" y="4"/>
                    </a:lnTo>
                    <a:lnTo>
                      <a:pt x="6" y="0"/>
                    </a:lnTo>
                    <a:lnTo>
                      <a:pt x="2" y="4"/>
                    </a:lnTo>
                    <a:lnTo>
                      <a:pt x="0" y="6"/>
                    </a:lnTo>
                    <a:lnTo>
                      <a:pt x="4" y="8"/>
                    </a:lnTo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43" name="Freeform 39">
                <a:extLst>
                  <a:ext uri="{FF2B5EF4-FFF2-40B4-BE49-F238E27FC236}">
                    <a16:creationId xmlns:a16="http://schemas.microsoft.com/office/drawing/2014/main" id="{1E203458-778F-C533-7938-1166F981D2A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62" y="1734"/>
                <a:ext cx="68" cy="156"/>
              </a:xfrm>
              <a:custGeom>
                <a:avLst/>
                <a:gdLst>
                  <a:gd name="T0" fmla="*/ 68 w 68"/>
                  <a:gd name="T1" fmla="*/ 30 h 156"/>
                  <a:gd name="T2" fmla="*/ 54 w 68"/>
                  <a:gd name="T3" fmla="*/ 28 h 156"/>
                  <a:gd name="T4" fmla="*/ 46 w 68"/>
                  <a:gd name="T5" fmla="*/ 22 h 156"/>
                  <a:gd name="T6" fmla="*/ 40 w 68"/>
                  <a:gd name="T7" fmla="*/ 14 h 156"/>
                  <a:gd name="T8" fmla="*/ 36 w 68"/>
                  <a:gd name="T9" fmla="*/ 0 h 156"/>
                  <a:gd name="T10" fmla="*/ 32 w 68"/>
                  <a:gd name="T11" fmla="*/ 0 h 156"/>
                  <a:gd name="T12" fmla="*/ 26 w 68"/>
                  <a:gd name="T13" fmla="*/ 2 h 156"/>
                  <a:gd name="T14" fmla="*/ 22 w 68"/>
                  <a:gd name="T15" fmla="*/ 6 h 156"/>
                  <a:gd name="T16" fmla="*/ 28 w 68"/>
                  <a:gd name="T17" fmla="*/ 22 h 156"/>
                  <a:gd name="T18" fmla="*/ 28 w 68"/>
                  <a:gd name="T19" fmla="*/ 40 h 156"/>
                  <a:gd name="T20" fmla="*/ 24 w 68"/>
                  <a:gd name="T21" fmla="*/ 60 h 156"/>
                  <a:gd name="T22" fmla="*/ 18 w 68"/>
                  <a:gd name="T23" fmla="*/ 78 h 156"/>
                  <a:gd name="T24" fmla="*/ 14 w 68"/>
                  <a:gd name="T25" fmla="*/ 96 h 156"/>
                  <a:gd name="T26" fmla="*/ 8 w 68"/>
                  <a:gd name="T27" fmla="*/ 118 h 156"/>
                  <a:gd name="T28" fmla="*/ 4 w 68"/>
                  <a:gd name="T29" fmla="*/ 136 h 156"/>
                  <a:gd name="T30" fmla="*/ 0 w 68"/>
                  <a:gd name="T31" fmla="*/ 156 h 156"/>
                  <a:gd name="T32" fmla="*/ 12 w 68"/>
                  <a:gd name="T33" fmla="*/ 144 h 156"/>
                  <a:gd name="T34" fmla="*/ 24 w 68"/>
                  <a:gd name="T35" fmla="*/ 126 h 156"/>
                  <a:gd name="T36" fmla="*/ 38 w 68"/>
                  <a:gd name="T37" fmla="*/ 104 h 156"/>
                  <a:gd name="T38" fmla="*/ 50 w 68"/>
                  <a:gd name="T39" fmla="*/ 84 h 156"/>
                  <a:gd name="T40" fmla="*/ 60 w 68"/>
                  <a:gd name="T41" fmla="*/ 62 h 156"/>
                  <a:gd name="T42" fmla="*/ 66 w 68"/>
                  <a:gd name="T43" fmla="*/ 44 h 156"/>
                  <a:gd name="T44" fmla="*/ 68 w 68"/>
                  <a:gd name="T45" fmla="*/ 3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8" h="156">
                    <a:moveTo>
                      <a:pt x="68" y="30"/>
                    </a:moveTo>
                    <a:lnTo>
                      <a:pt x="54" y="28"/>
                    </a:lnTo>
                    <a:lnTo>
                      <a:pt x="46" y="22"/>
                    </a:lnTo>
                    <a:lnTo>
                      <a:pt x="40" y="14"/>
                    </a:lnTo>
                    <a:lnTo>
                      <a:pt x="36" y="0"/>
                    </a:lnTo>
                    <a:lnTo>
                      <a:pt x="32" y="0"/>
                    </a:lnTo>
                    <a:lnTo>
                      <a:pt x="26" y="2"/>
                    </a:lnTo>
                    <a:lnTo>
                      <a:pt x="22" y="6"/>
                    </a:lnTo>
                    <a:lnTo>
                      <a:pt x="28" y="22"/>
                    </a:lnTo>
                    <a:lnTo>
                      <a:pt x="28" y="40"/>
                    </a:lnTo>
                    <a:lnTo>
                      <a:pt x="24" y="60"/>
                    </a:lnTo>
                    <a:lnTo>
                      <a:pt x="18" y="78"/>
                    </a:lnTo>
                    <a:lnTo>
                      <a:pt x="14" y="96"/>
                    </a:lnTo>
                    <a:lnTo>
                      <a:pt x="8" y="118"/>
                    </a:lnTo>
                    <a:lnTo>
                      <a:pt x="4" y="136"/>
                    </a:lnTo>
                    <a:lnTo>
                      <a:pt x="0" y="156"/>
                    </a:lnTo>
                    <a:lnTo>
                      <a:pt x="12" y="144"/>
                    </a:lnTo>
                    <a:lnTo>
                      <a:pt x="24" y="126"/>
                    </a:lnTo>
                    <a:lnTo>
                      <a:pt x="38" y="104"/>
                    </a:lnTo>
                    <a:lnTo>
                      <a:pt x="50" y="84"/>
                    </a:lnTo>
                    <a:lnTo>
                      <a:pt x="60" y="62"/>
                    </a:lnTo>
                    <a:lnTo>
                      <a:pt x="66" y="44"/>
                    </a:lnTo>
                    <a:lnTo>
                      <a:pt x="68" y="30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44" name="Freeform 40">
                <a:extLst>
                  <a:ext uri="{FF2B5EF4-FFF2-40B4-BE49-F238E27FC236}">
                    <a16:creationId xmlns:a16="http://schemas.microsoft.com/office/drawing/2014/main" id="{8624DECF-DCF9-B5BA-47BE-713E49C74B3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5362" y="1734"/>
                <a:ext cx="68" cy="156"/>
              </a:xfrm>
              <a:custGeom>
                <a:avLst/>
                <a:gdLst>
                  <a:gd name="T0" fmla="*/ 68 w 68"/>
                  <a:gd name="T1" fmla="*/ 30 h 156"/>
                  <a:gd name="T2" fmla="*/ 54 w 68"/>
                  <a:gd name="T3" fmla="*/ 28 h 156"/>
                  <a:gd name="T4" fmla="*/ 46 w 68"/>
                  <a:gd name="T5" fmla="*/ 22 h 156"/>
                  <a:gd name="T6" fmla="*/ 40 w 68"/>
                  <a:gd name="T7" fmla="*/ 14 h 156"/>
                  <a:gd name="T8" fmla="*/ 36 w 68"/>
                  <a:gd name="T9" fmla="*/ 0 h 156"/>
                  <a:gd name="T10" fmla="*/ 32 w 68"/>
                  <a:gd name="T11" fmla="*/ 0 h 156"/>
                  <a:gd name="T12" fmla="*/ 26 w 68"/>
                  <a:gd name="T13" fmla="*/ 2 h 156"/>
                  <a:gd name="T14" fmla="*/ 22 w 68"/>
                  <a:gd name="T15" fmla="*/ 6 h 156"/>
                  <a:gd name="T16" fmla="*/ 28 w 68"/>
                  <a:gd name="T17" fmla="*/ 22 h 156"/>
                  <a:gd name="T18" fmla="*/ 28 w 68"/>
                  <a:gd name="T19" fmla="*/ 40 h 156"/>
                  <a:gd name="T20" fmla="*/ 24 w 68"/>
                  <a:gd name="T21" fmla="*/ 60 h 156"/>
                  <a:gd name="T22" fmla="*/ 18 w 68"/>
                  <a:gd name="T23" fmla="*/ 78 h 156"/>
                  <a:gd name="T24" fmla="*/ 14 w 68"/>
                  <a:gd name="T25" fmla="*/ 96 h 156"/>
                  <a:gd name="T26" fmla="*/ 8 w 68"/>
                  <a:gd name="T27" fmla="*/ 118 h 156"/>
                  <a:gd name="T28" fmla="*/ 4 w 68"/>
                  <a:gd name="T29" fmla="*/ 136 h 156"/>
                  <a:gd name="T30" fmla="*/ 0 w 68"/>
                  <a:gd name="T31" fmla="*/ 156 h 156"/>
                  <a:gd name="T32" fmla="*/ 12 w 68"/>
                  <a:gd name="T33" fmla="*/ 144 h 156"/>
                  <a:gd name="T34" fmla="*/ 24 w 68"/>
                  <a:gd name="T35" fmla="*/ 126 h 156"/>
                  <a:gd name="T36" fmla="*/ 38 w 68"/>
                  <a:gd name="T37" fmla="*/ 104 h 156"/>
                  <a:gd name="T38" fmla="*/ 50 w 68"/>
                  <a:gd name="T39" fmla="*/ 84 h 156"/>
                  <a:gd name="T40" fmla="*/ 60 w 68"/>
                  <a:gd name="T41" fmla="*/ 62 h 156"/>
                  <a:gd name="T42" fmla="*/ 66 w 68"/>
                  <a:gd name="T43" fmla="*/ 44 h 156"/>
                  <a:gd name="T44" fmla="*/ 68 w 68"/>
                  <a:gd name="T45" fmla="*/ 3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8" h="156">
                    <a:moveTo>
                      <a:pt x="68" y="30"/>
                    </a:moveTo>
                    <a:lnTo>
                      <a:pt x="54" y="28"/>
                    </a:lnTo>
                    <a:lnTo>
                      <a:pt x="46" y="22"/>
                    </a:lnTo>
                    <a:lnTo>
                      <a:pt x="40" y="14"/>
                    </a:lnTo>
                    <a:lnTo>
                      <a:pt x="36" y="0"/>
                    </a:lnTo>
                    <a:lnTo>
                      <a:pt x="32" y="0"/>
                    </a:lnTo>
                    <a:lnTo>
                      <a:pt x="26" y="2"/>
                    </a:lnTo>
                    <a:lnTo>
                      <a:pt x="22" y="6"/>
                    </a:lnTo>
                    <a:lnTo>
                      <a:pt x="28" y="22"/>
                    </a:lnTo>
                    <a:lnTo>
                      <a:pt x="28" y="40"/>
                    </a:lnTo>
                    <a:lnTo>
                      <a:pt x="24" y="60"/>
                    </a:lnTo>
                    <a:lnTo>
                      <a:pt x="18" y="78"/>
                    </a:lnTo>
                    <a:lnTo>
                      <a:pt x="14" y="96"/>
                    </a:lnTo>
                    <a:lnTo>
                      <a:pt x="8" y="118"/>
                    </a:lnTo>
                    <a:lnTo>
                      <a:pt x="4" y="136"/>
                    </a:lnTo>
                    <a:lnTo>
                      <a:pt x="0" y="156"/>
                    </a:lnTo>
                    <a:lnTo>
                      <a:pt x="12" y="144"/>
                    </a:lnTo>
                    <a:lnTo>
                      <a:pt x="24" y="126"/>
                    </a:lnTo>
                    <a:lnTo>
                      <a:pt x="38" y="104"/>
                    </a:lnTo>
                    <a:lnTo>
                      <a:pt x="50" y="84"/>
                    </a:lnTo>
                    <a:lnTo>
                      <a:pt x="60" y="62"/>
                    </a:lnTo>
                    <a:lnTo>
                      <a:pt x="66" y="44"/>
                    </a:lnTo>
                    <a:lnTo>
                      <a:pt x="68" y="30"/>
                    </a:lnTo>
                  </a:path>
                </a:pathLst>
              </a:custGeom>
              <a:solidFill>
                <a:srgbClr val="F8F8F8">
                  <a:alpha val="33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45" name="Freeform 41">
                <a:extLst>
                  <a:ext uri="{FF2B5EF4-FFF2-40B4-BE49-F238E27FC236}">
                    <a16:creationId xmlns:a16="http://schemas.microsoft.com/office/drawing/2014/main" id="{2289C01C-4B80-D29E-AC96-72CF34752A3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286" y="802"/>
                <a:ext cx="10" cy="2"/>
              </a:xfrm>
              <a:custGeom>
                <a:avLst/>
                <a:gdLst>
                  <a:gd name="T0" fmla="*/ 10 w 10"/>
                  <a:gd name="T1" fmla="*/ 2 h 2"/>
                  <a:gd name="T2" fmla="*/ 4 w 10"/>
                  <a:gd name="T3" fmla="*/ 0 h 2"/>
                  <a:gd name="T4" fmla="*/ 0 w 10"/>
                  <a:gd name="T5" fmla="*/ 0 h 2"/>
                  <a:gd name="T6" fmla="*/ 10 w 10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2">
                    <a:moveTo>
                      <a:pt x="10" y="2"/>
                    </a:moveTo>
                    <a:lnTo>
                      <a:pt x="4" y="0"/>
                    </a:lnTo>
                    <a:lnTo>
                      <a:pt x="0" y="0"/>
                    </a:lnTo>
                    <a:lnTo>
                      <a:pt x="10" y="2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0F0F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  <p:sp>
            <p:nvSpPr>
              <p:cNvPr id="2479146" name="Freeform 42">
                <a:extLst>
                  <a:ext uri="{FF2B5EF4-FFF2-40B4-BE49-F238E27FC236}">
                    <a16:creationId xmlns:a16="http://schemas.microsoft.com/office/drawing/2014/main" id="{E8B1650C-D118-9E1E-E677-0082348091D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286" y="802"/>
                <a:ext cx="10" cy="2"/>
              </a:xfrm>
              <a:custGeom>
                <a:avLst/>
                <a:gdLst>
                  <a:gd name="T0" fmla="*/ 10 w 10"/>
                  <a:gd name="T1" fmla="*/ 2 h 2"/>
                  <a:gd name="T2" fmla="*/ 4 w 10"/>
                  <a:gd name="T3" fmla="*/ 0 h 2"/>
                  <a:gd name="T4" fmla="*/ 0 w 10"/>
                  <a:gd name="T5" fmla="*/ 0 h 2"/>
                  <a:gd name="T6" fmla="*/ 10 w 10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2">
                    <a:moveTo>
                      <a:pt x="10" y="2"/>
                    </a:moveTo>
                    <a:lnTo>
                      <a:pt x="4" y="0"/>
                    </a:lnTo>
                    <a:lnTo>
                      <a:pt x="0" y="0"/>
                    </a:lnTo>
                    <a:lnTo>
                      <a:pt x="10" y="2"/>
                    </a:lnTo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500"/>
              </a:p>
            </p:txBody>
          </p:sp>
        </p:grpSp>
      </p:grpSp>
      <p:sp>
        <p:nvSpPr>
          <p:cNvPr id="2479147" name="Rectangle 43">
            <a:extLst>
              <a:ext uri="{FF2B5EF4-FFF2-40B4-BE49-F238E27FC236}">
                <a16:creationId xmlns:a16="http://schemas.microsoft.com/office/drawing/2014/main" id="{93C6400F-3070-1582-9039-20D48B922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6751"/>
            <a:ext cx="17068800" cy="1009015"/>
          </a:xfrm>
          <a:prstGeom prst="rect">
            <a:avLst/>
          </a:prstGeom>
          <a:pattFill prst="smGrid">
            <a:fgClr>
              <a:srgbClr val="003399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66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 sz="3500"/>
          </a:p>
        </p:txBody>
      </p:sp>
      <p:sp>
        <p:nvSpPr>
          <p:cNvPr id="2479148" name="Rectangle 44">
            <a:extLst>
              <a:ext uri="{FF2B5EF4-FFF2-40B4-BE49-F238E27FC236}">
                <a16:creationId xmlns:a16="http://schemas.microsoft.com/office/drawing/2014/main" id="{2156D334-3B91-AEFF-8B31-586E86826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6751"/>
            <a:ext cx="17068800" cy="1009015"/>
          </a:xfrm>
          <a:prstGeom prst="rect">
            <a:avLst/>
          </a:prstGeom>
          <a:gradFill rotWithShape="1">
            <a:gsLst>
              <a:gs pos="0">
                <a:srgbClr val="2F4776"/>
              </a:gs>
              <a:gs pos="100000">
                <a:srgbClr val="3366FF">
                  <a:alpha val="8000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66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 sz="3500"/>
          </a:p>
        </p:txBody>
      </p:sp>
      <p:sp>
        <p:nvSpPr>
          <p:cNvPr id="2479149" name="Rectangle 45">
            <a:extLst>
              <a:ext uri="{FF2B5EF4-FFF2-40B4-BE49-F238E27FC236}">
                <a16:creationId xmlns:a16="http://schemas.microsoft.com/office/drawing/2014/main" id="{79FF3AC9-0EC9-12AD-7342-3EAA5858F27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766888"/>
            <a:ext cx="17068800" cy="51117"/>
          </a:xfrm>
          <a:prstGeom prst="rect">
            <a:avLst/>
          </a:prstGeom>
          <a:gradFill rotWithShape="1">
            <a:gsLst>
              <a:gs pos="0">
                <a:srgbClr val="2F4776"/>
              </a:gs>
              <a:gs pos="100000">
                <a:srgbClr val="3366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66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 sz="3500"/>
          </a:p>
        </p:txBody>
      </p:sp>
      <p:sp>
        <p:nvSpPr>
          <p:cNvPr id="2479150" name="Rectangle 46">
            <a:extLst>
              <a:ext uri="{FF2B5EF4-FFF2-40B4-BE49-F238E27FC236}">
                <a16:creationId xmlns:a16="http://schemas.microsoft.com/office/drawing/2014/main" id="{44F4CC8E-F83A-4F71-A969-5459C0D6221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6751"/>
            <a:ext cx="17068800" cy="1009015"/>
          </a:xfrm>
          <a:prstGeom prst="rect">
            <a:avLst/>
          </a:prstGeom>
          <a:pattFill prst="smGrid">
            <a:fgClr>
              <a:srgbClr val="003399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66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 sz="3500"/>
          </a:p>
        </p:txBody>
      </p:sp>
      <p:sp>
        <p:nvSpPr>
          <p:cNvPr id="2479151" name="Rectangle 47">
            <a:extLst>
              <a:ext uri="{FF2B5EF4-FFF2-40B4-BE49-F238E27FC236}">
                <a16:creationId xmlns:a16="http://schemas.microsoft.com/office/drawing/2014/main" id="{1A77910B-F169-BF42-F129-05EAD4CFA9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6751"/>
            <a:ext cx="17068800" cy="1009015"/>
          </a:xfrm>
          <a:prstGeom prst="rect">
            <a:avLst/>
          </a:prstGeom>
          <a:gradFill rotWithShape="1">
            <a:gsLst>
              <a:gs pos="0">
                <a:srgbClr val="2F4776"/>
              </a:gs>
              <a:gs pos="100000">
                <a:srgbClr val="3366FF">
                  <a:alpha val="8000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66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 sz="3500"/>
          </a:p>
        </p:txBody>
      </p:sp>
    </p:spTree>
    <p:extLst>
      <p:ext uri="{BB962C8B-B14F-4D97-AF65-F5344CB8AC3E}">
        <p14:creationId xmlns:p14="http://schemas.microsoft.com/office/powerpoint/2010/main" val="1570798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8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80" b="1">
          <a:solidFill>
            <a:schemeClr val="bg1"/>
          </a:solidFill>
          <a:latin typeface="Verdan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80" b="1">
          <a:solidFill>
            <a:schemeClr val="bg1"/>
          </a:solidFill>
          <a:latin typeface="Verdan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80" b="1">
          <a:solidFill>
            <a:schemeClr val="bg1"/>
          </a:solidFill>
          <a:latin typeface="Verdan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80" b="1">
          <a:solidFill>
            <a:schemeClr val="bg1"/>
          </a:solidFill>
          <a:latin typeface="Verdana" panose="020B0604030504040204" pitchFamily="34" charset="0"/>
        </a:defRPr>
      </a:lvl5pPr>
      <a:lvl6pPr marL="640080" algn="ctr" rtl="0" fontAlgn="base">
        <a:spcBef>
          <a:spcPct val="0"/>
        </a:spcBef>
        <a:spcAft>
          <a:spcPct val="0"/>
        </a:spcAft>
        <a:defRPr sz="4480" b="1">
          <a:solidFill>
            <a:schemeClr val="bg1"/>
          </a:solidFill>
          <a:latin typeface="Verdana" panose="020B0604030504040204" pitchFamily="34" charset="0"/>
        </a:defRPr>
      </a:lvl6pPr>
      <a:lvl7pPr marL="1280160" algn="ctr" rtl="0" fontAlgn="base">
        <a:spcBef>
          <a:spcPct val="0"/>
        </a:spcBef>
        <a:spcAft>
          <a:spcPct val="0"/>
        </a:spcAft>
        <a:defRPr sz="4480" b="1">
          <a:solidFill>
            <a:schemeClr val="bg1"/>
          </a:solidFill>
          <a:latin typeface="Verdana" panose="020B0604030504040204" pitchFamily="34" charset="0"/>
        </a:defRPr>
      </a:lvl7pPr>
      <a:lvl8pPr marL="1920240" algn="ctr" rtl="0" fontAlgn="base">
        <a:spcBef>
          <a:spcPct val="0"/>
        </a:spcBef>
        <a:spcAft>
          <a:spcPct val="0"/>
        </a:spcAft>
        <a:defRPr sz="4480" b="1">
          <a:solidFill>
            <a:schemeClr val="bg1"/>
          </a:solidFill>
          <a:latin typeface="Verdana" panose="020B0604030504040204" pitchFamily="34" charset="0"/>
        </a:defRPr>
      </a:lvl8pPr>
      <a:lvl9pPr marL="2560320" algn="ctr" rtl="0" fontAlgn="base">
        <a:spcBef>
          <a:spcPct val="0"/>
        </a:spcBef>
        <a:spcAft>
          <a:spcPct val="0"/>
        </a:spcAft>
        <a:defRPr sz="4480" b="1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480060" indent="-48006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392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336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600200" indent="-32004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08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2240280" indent="-32004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880360" indent="-320040" algn="l" rtl="0" fontAlgn="base">
        <a:spcBef>
          <a:spcPct val="20000"/>
        </a:spcBef>
        <a:spcAft>
          <a:spcPct val="0"/>
        </a:spcAft>
        <a:buChar char="»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2707" name="Text Box 3">
            <a:extLst>
              <a:ext uri="{FF2B5EF4-FFF2-40B4-BE49-F238E27FC236}">
                <a16:creationId xmlns:a16="http://schemas.microsoft.com/office/drawing/2014/main" id="{17773B3D-92DB-23B8-20B1-FEC02A1EE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1352" y="716382"/>
            <a:ext cx="1703134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defTabSz="1280160"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成果名称：</a:t>
            </a:r>
          </a:p>
        </p:txBody>
      </p:sp>
      <p:sp>
        <p:nvSpPr>
          <p:cNvPr id="2" name="Text Box 51">
            <a:extLst>
              <a:ext uri="{FF2B5EF4-FFF2-40B4-BE49-F238E27FC236}">
                <a16:creationId xmlns:a16="http://schemas.microsoft.com/office/drawing/2014/main" id="{9C4A9212-B2E9-5ABA-2C98-A95C7C8A5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572" y="2012050"/>
            <a:ext cx="5914288" cy="2291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984" tIns="63991" rIns="127984" bIns="63991"/>
          <a:lstStyle>
            <a:lvl1pPr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sz="2000" dirty="0" err="1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研究背景</a:t>
            </a:r>
            <a:endParaRPr lang="en-US" sz="16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Text Box 52">
            <a:extLst>
              <a:ext uri="{FF2B5EF4-FFF2-40B4-BE49-F238E27FC236}">
                <a16:creationId xmlns:a16="http://schemas.microsoft.com/office/drawing/2014/main" id="{F0CED48E-74E9-0D40-F3C7-302DFE8F8A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567" y="4303210"/>
            <a:ext cx="5914293" cy="2469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984" tIns="63991" rIns="127984" bIns="63991"/>
          <a:lstStyle>
            <a:lvl1pPr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 err="1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主要发现</a:t>
            </a:r>
            <a:endParaRPr lang="en-US" sz="20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Text Box 54">
            <a:extLst>
              <a:ext uri="{FF2B5EF4-FFF2-40B4-BE49-F238E27FC236}">
                <a16:creationId xmlns:a16="http://schemas.microsoft.com/office/drawing/2014/main" id="{2DC13A51-9752-87A0-6088-36EDAD504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4320" y="4842780"/>
            <a:ext cx="6321235" cy="356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984" tIns="63991" rIns="127984" bIns="63991"/>
          <a:lstStyle>
            <a:lvl1pPr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 err="1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创新性</a:t>
            </a:r>
            <a:endParaRPr lang="en-US" sz="20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eaLnBrk="1" hangingPunct="1">
              <a:spcBef>
                <a:spcPct val="50000"/>
              </a:spcBef>
            </a:pPr>
            <a:endParaRPr lang="en-US" sz="20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eaLnBrk="1" hangingPunct="1">
              <a:spcBef>
                <a:spcPct val="50000"/>
              </a:spcBef>
            </a:pPr>
            <a:endParaRPr lang="en-US" sz="20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eaLnBrk="1" hangingPunct="1">
              <a:spcBef>
                <a:spcPct val="50000"/>
              </a:spcBef>
            </a:pPr>
            <a:endParaRPr lang="en-US" sz="20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dirty="0" err="1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成果影响力</a:t>
            </a:r>
            <a:endParaRPr lang="en-US" sz="20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" name="Rechteck 15">
            <a:extLst>
              <a:ext uri="{FF2B5EF4-FFF2-40B4-BE49-F238E27FC236}">
                <a16:creationId xmlns:a16="http://schemas.microsoft.com/office/drawing/2014/main" id="{F68A314C-4375-74F2-B65E-6A327B8BFB73}"/>
              </a:ext>
            </a:extLst>
          </p:cNvPr>
          <p:cNvSpPr/>
          <p:nvPr/>
        </p:nvSpPr>
        <p:spPr>
          <a:xfrm>
            <a:off x="9182472" y="1867541"/>
            <a:ext cx="6293046" cy="2933059"/>
          </a:xfrm>
          <a:prstGeom prst="rect">
            <a:avLst/>
          </a:prstGeom>
          <a:noFill/>
          <a:ln w="3175">
            <a:solidFill>
              <a:srgbClr val="81B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84" tIns="63991" rIns="127984" bIns="63991" rtlCol="0" anchor="ctr"/>
          <a:lstStyle/>
          <a:p>
            <a:pPr algn="ctr"/>
            <a:r>
              <a:rPr lang="de-DE" sz="2000" dirty="0" err="1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itchFamily="34" charset="0"/>
              </a:rPr>
              <a:t>图</a:t>
            </a:r>
            <a:r>
              <a:rPr lang="en-US" altLang="zh-CN" sz="20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itchFamily="34" charset="0"/>
              </a:rPr>
              <a:t>/</a:t>
            </a:r>
            <a:r>
              <a:rPr lang="zh-CN" altLang="en-US" sz="2000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itchFamily="34" charset="0"/>
              </a:rPr>
              <a:t>表</a:t>
            </a:r>
            <a:endParaRPr lang="de-DE" sz="20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  <a:cs typeface="Arial" pitchFamily="34" charset="0"/>
            </a:endParaRPr>
          </a:p>
        </p:txBody>
      </p:sp>
      <p:sp>
        <p:nvSpPr>
          <p:cNvPr id="6" name="Text Box 25">
            <a:extLst>
              <a:ext uri="{FF2B5EF4-FFF2-40B4-BE49-F238E27FC236}">
                <a16:creationId xmlns:a16="http://schemas.microsoft.com/office/drawing/2014/main" id="{62BE54CD-F3DE-C925-2615-FD14E5622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803407"/>
            <a:ext cx="17068800" cy="8217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square" lIns="127984" tIns="63991" rIns="127984" bIns="63991">
            <a:spAutoFit/>
          </a:bodyPr>
          <a:lstStyle>
            <a:lvl1pPr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1pPr>
            <a:lvl2pPr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2pPr>
            <a:lvl3pPr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3pPr>
            <a:lvl4pPr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4pPr>
            <a:lvl5pPr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5pPr>
            <a:lvl6pPr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6pPr>
            <a:lvl7pPr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7pPr>
            <a:lvl8pPr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8pPr>
            <a:lvl9pPr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60363" eaLnBrk="1" hangingPunct="1">
              <a:spcBef>
                <a:spcPct val="50000"/>
              </a:spcBef>
            </a:pPr>
            <a:r>
              <a:rPr lang="zh-CN" altLang="en-US" sz="180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成果完成人</a:t>
            </a:r>
            <a:r>
              <a:rPr lang="de-DE" sz="180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en-US" sz="180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                             </a:t>
            </a:r>
            <a:endParaRPr lang="en-US" altLang="zh-CN" sz="1800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60363" eaLnBrk="1" hangingPunct="1">
              <a:spcBef>
                <a:spcPct val="50000"/>
              </a:spcBef>
            </a:pPr>
            <a:r>
              <a:rPr lang="zh-CN" altLang="en-US" sz="180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成果完成</a:t>
            </a:r>
            <a:r>
              <a:rPr lang="en-US" sz="1800" dirty="0" err="1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单位</a:t>
            </a:r>
            <a:r>
              <a:rPr lang="zh-CN" altLang="en-US" sz="180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de-DE" sz="1800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Text Box 52">
            <a:extLst>
              <a:ext uri="{FF2B5EF4-FFF2-40B4-BE49-F238E27FC236}">
                <a16:creationId xmlns:a16="http://schemas.microsoft.com/office/drawing/2014/main" id="{98586A96-2CDD-2839-B7B1-68663E1ED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567" y="7138328"/>
            <a:ext cx="5914293" cy="901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984" tIns="63991" rIns="127984" bIns="63991"/>
          <a:lstStyle>
            <a:lvl1pPr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952750" eaLnBrk="0" hangingPunct="0">
              <a:defRPr sz="5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 err="1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发表论文与专利</a:t>
            </a:r>
            <a:endParaRPr lang="en-US" sz="2000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57Tgp_global_light_v2">
  <a:themeElements>
    <a:clrScheme name="257Tgp_global_light_v2 3">
      <a:dk1>
        <a:srgbClr val="203C96"/>
      </a:dk1>
      <a:lt1>
        <a:srgbClr val="FFFFFF"/>
      </a:lt1>
      <a:dk2>
        <a:srgbClr val="000000"/>
      </a:dk2>
      <a:lt2>
        <a:srgbClr val="C0C0C0"/>
      </a:lt2>
      <a:accent1>
        <a:srgbClr val="73899F"/>
      </a:accent1>
      <a:accent2>
        <a:srgbClr val="0099FF"/>
      </a:accent2>
      <a:accent3>
        <a:srgbClr val="FFFFFF"/>
      </a:accent3>
      <a:accent4>
        <a:srgbClr val="1A327F"/>
      </a:accent4>
      <a:accent5>
        <a:srgbClr val="BCC4CD"/>
      </a:accent5>
      <a:accent6>
        <a:srgbClr val="008AE7"/>
      </a:accent6>
      <a:hlink>
        <a:srgbClr val="009999"/>
      </a:hlink>
      <a:folHlink>
        <a:srgbClr val="9EBE36"/>
      </a:folHlink>
    </a:clrScheme>
    <a:fontScheme name="257Tgp_global_light_v2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257Tgp_global_light_v2 1">
        <a:dk1>
          <a:srgbClr val="163794"/>
        </a:dk1>
        <a:lt1>
          <a:srgbClr val="FFFFFF"/>
        </a:lt1>
        <a:dk2>
          <a:srgbClr val="000000"/>
        </a:dk2>
        <a:lt2>
          <a:srgbClr val="C0C0C0"/>
        </a:lt2>
        <a:accent1>
          <a:srgbClr val="0099CC"/>
        </a:accent1>
        <a:accent2>
          <a:srgbClr val="990000"/>
        </a:accent2>
        <a:accent3>
          <a:srgbClr val="FFFFFF"/>
        </a:accent3>
        <a:accent4>
          <a:srgbClr val="112D7E"/>
        </a:accent4>
        <a:accent5>
          <a:srgbClr val="AACAE2"/>
        </a:accent5>
        <a:accent6>
          <a:srgbClr val="8A0000"/>
        </a:accent6>
        <a:hlink>
          <a:srgbClr val="009999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57Tgp_global_light_v2 2">
        <a:dk1>
          <a:srgbClr val="666699"/>
        </a:dk1>
        <a:lt1>
          <a:srgbClr val="FFFFFF"/>
        </a:lt1>
        <a:dk2>
          <a:srgbClr val="000000"/>
        </a:dk2>
        <a:lt2>
          <a:srgbClr val="B2B2B2"/>
        </a:lt2>
        <a:accent1>
          <a:srgbClr val="38A469"/>
        </a:accent1>
        <a:accent2>
          <a:srgbClr val="C78DD7"/>
        </a:accent2>
        <a:accent3>
          <a:srgbClr val="FFFFFF"/>
        </a:accent3>
        <a:accent4>
          <a:srgbClr val="565682"/>
        </a:accent4>
        <a:accent5>
          <a:srgbClr val="AECFB9"/>
        </a:accent5>
        <a:accent6>
          <a:srgbClr val="B47FC3"/>
        </a:accent6>
        <a:hlink>
          <a:srgbClr val="1B76D1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57Tgp_global_light_v2 3">
        <a:dk1>
          <a:srgbClr val="203C96"/>
        </a:dk1>
        <a:lt1>
          <a:srgbClr val="FFFFFF"/>
        </a:lt1>
        <a:dk2>
          <a:srgbClr val="000000"/>
        </a:dk2>
        <a:lt2>
          <a:srgbClr val="C0C0C0"/>
        </a:lt2>
        <a:accent1>
          <a:srgbClr val="73899F"/>
        </a:accent1>
        <a:accent2>
          <a:srgbClr val="0099FF"/>
        </a:accent2>
        <a:accent3>
          <a:srgbClr val="FFFFFF"/>
        </a:accent3>
        <a:accent4>
          <a:srgbClr val="1A327F"/>
        </a:accent4>
        <a:accent5>
          <a:srgbClr val="BCC4CD"/>
        </a:accent5>
        <a:accent6>
          <a:srgbClr val="008AE7"/>
        </a:accent6>
        <a:hlink>
          <a:srgbClr val="009999"/>
        </a:hlink>
        <a:folHlink>
          <a:srgbClr val="9EBE3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20</Words>
  <Application>Microsoft Office PowerPoint</Application>
  <PresentationFormat>自定义</PresentationFormat>
  <Paragraphs>13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等线</vt:lpstr>
      <vt:lpstr>黑体</vt:lpstr>
      <vt:lpstr>黑体</vt:lpstr>
      <vt:lpstr>Arial</vt:lpstr>
      <vt:lpstr>Verdana</vt:lpstr>
      <vt:lpstr>Wingdings</vt:lpstr>
      <vt:lpstr>257Tgp_global_light_v2</vt:lpstr>
      <vt:lpstr>PowerPoint 演示文稿</vt:lpstr>
    </vt:vector>
  </TitlesOfParts>
  <Company>PT-DLR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Ballentin, Antje</dc:creator>
  <cp:lastModifiedBy>Ly</cp:lastModifiedBy>
  <cp:revision>64</cp:revision>
  <cp:lastPrinted>2016-08-09T12:27:53Z</cp:lastPrinted>
  <dcterms:created xsi:type="dcterms:W3CDTF">2013-08-21T14:21:38Z</dcterms:created>
  <dcterms:modified xsi:type="dcterms:W3CDTF">2022-11-10T11:59:16Z</dcterms:modified>
</cp:coreProperties>
</file>